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9"/>
  </p:notesMasterIdLst>
  <p:handoutMasterIdLst>
    <p:handoutMasterId r:id="rId50"/>
  </p:handoutMasterIdLst>
  <p:sldIdLst>
    <p:sldId id="268" r:id="rId2"/>
    <p:sldId id="283" r:id="rId3"/>
    <p:sldId id="291" r:id="rId4"/>
    <p:sldId id="284" r:id="rId5"/>
    <p:sldId id="285" r:id="rId6"/>
    <p:sldId id="290" r:id="rId7"/>
    <p:sldId id="287" r:id="rId8"/>
    <p:sldId id="288" r:id="rId9"/>
    <p:sldId id="289" r:id="rId10"/>
    <p:sldId id="282" r:id="rId11"/>
    <p:sldId id="292" r:id="rId12"/>
    <p:sldId id="293" r:id="rId13"/>
    <p:sldId id="294" r:id="rId14"/>
    <p:sldId id="296" r:id="rId15"/>
    <p:sldId id="297" r:id="rId16"/>
    <p:sldId id="301" r:id="rId17"/>
    <p:sldId id="295" r:id="rId18"/>
    <p:sldId id="302" r:id="rId19"/>
    <p:sldId id="328" r:id="rId20"/>
    <p:sldId id="303" r:id="rId21"/>
    <p:sldId id="304" r:id="rId22"/>
    <p:sldId id="300" r:id="rId23"/>
    <p:sldId id="299" r:id="rId24"/>
    <p:sldId id="305" r:id="rId25"/>
    <p:sldId id="306" r:id="rId26"/>
    <p:sldId id="307" r:id="rId27"/>
    <p:sldId id="308" r:id="rId28"/>
    <p:sldId id="312" r:id="rId29"/>
    <p:sldId id="309" r:id="rId30"/>
    <p:sldId id="310" r:id="rId31"/>
    <p:sldId id="311" r:id="rId32"/>
    <p:sldId id="313" r:id="rId33"/>
    <p:sldId id="314" r:id="rId34"/>
    <p:sldId id="317" r:id="rId35"/>
    <p:sldId id="315" r:id="rId36"/>
    <p:sldId id="316" r:id="rId37"/>
    <p:sldId id="318" r:id="rId38"/>
    <p:sldId id="319" r:id="rId39"/>
    <p:sldId id="320" r:id="rId40"/>
    <p:sldId id="326" r:id="rId41"/>
    <p:sldId id="327" r:id="rId42"/>
    <p:sldId id="321" r:id="rId43"/>
    <p:sldId id="322" r:id="rId44"/>
    <p:sldId id="323" r:id="rId45"/>
    <p:sldId id="324" r:id="rId46"/>
    <p:sldId id="329" r:id="rId47"/>
    <p:sldId id="325" r:id="rId48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rian Zghibarța" initials="AZ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C0002"/>
    <a:srgbClr val="595464"/>
    <a:srgbClr val="A1A1A1"/>
    <a:srgbClr val="8C8C8C"/>
    <a:srgbClr val="434343"/>
    <a:srgbClr val="2D2D2D"/>
    <a:srgbClr val="9B989C"/>
    <a:srgbClr val="B3C1C2"/>
    <a:srgbClr val="717171"/>
    <a:srgbClr val="1C1C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38" autoAdjust="0"/>
    <p:restoredTop sz="95681" autoAdjust="0"/>
  </p:normalViewPr>
  <p:slideViewPr>
    <p:cSldViewPr snapToGrid="0">
      <p:cViewPr varScale="1">
        <p:scale>
          <a:sx n="113" d="100"/>
          <a:sy n="113" d="100"/>
        </p:scale>
        <p:origin x="1520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5856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74" d="100"/>
          <a:sy n="74" d="100"/>
        </p:scale>
        <p:origin x="1818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handoutMaster" Target="handoutMasters/handoutMaster1.xml"/><Relationship Id="rId51" Type="http://schemas.openxmlformats.org/officeDocument/2006/relationships/commentAuthors" Target="commentAuthors.xml"/><Relationship Id="rId52" Type="http://schemas.openxmlformats.org/officeDocument/2006/relationships/presProps" Target="presProps.xml"/><Relationship Id="rId53" Type="http://schemas.openxmlformats.org/officeDocument/2006/relationships/viewProps" Target="viewProps.xml"/><Relationship Id="rId54" Type="http://schemas.openxmlformats.org/officeDocument/2006/relationships/theme" Target="theme/theme1.xml"/><Relationship Id="rId55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D64459-23B4-4AF3-A651-C5A86E646B52}" type="datetimeFigureOut">
              <a:rPr lang="fr-FR" smtClean="0"/>
              <a:pPr/>
              <a:t>23/03/2017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0DDCB7-1912-454A-8825-030DDCA0A644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7343164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2D8AE8-6164-45D5-8754-8CA9F995567E}" type="datetimeFigureOut">
              <a:rPr lang="fr-FR" smtClean="0"/>
              <a:pPr/>
              <a:t>23/03/2017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0A73EA-8145-4E6A-BD59-73B06E1079AD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364817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0A73EA-8145-4E6A-BD59-73B06E1079AD}" type="slidenum">
              <a:rPr lang="fr-FR" smtClean="0"/>
              <a:pPr/>
              <a:t>45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054224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0A73EA-8145-4E6A-BD59-73B06E1079AD}" type="slidenum">
              <a:rPr lang="fr-FR" smtClean="0"/>
              <a:pPr/>
              <a:t>47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580934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3" y="0"/>
            <a:ext cx="9140734" cy="6857999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432000" y="3240000"/>
            <a:ext cx="8280000" cy="438582"/>
          </a:xfrm>
          <a:prstGeom prst="rect">
            <a:avLst/>
          </a:prstGeom>
        </p:spPr>
        <p:txBody>
          <a:bodyPr anchor="t" anchorCtr="0">
            <a:spAutoFit/>
          </a:bodyPr>
          <a:lstStyle>
            <a:lvl1pPr algn="ctr">
              <a:defRPr sz="2500" cap="all" baseline="0">
                <a:solidFill>
                  <a:srgbClr val="595464"/>
                </a:solidFill>
                <a:latin typeface="Trebuchet MS" panose="020B0603020202020204" pitchFamily="34" charset="0"/>
              </a:defRPr>
            </a:lvl1pPr>
          </a:lstStyle>
          <a:p>
            <a:r>
              <a:rPr lang="fr-FR" dirty="0" smtClean="0"/>
              <a:t>Modifiez le style du titre</a:t>
            </a:r>
            <a:endParaRPr lang="en-US" dirty="0"/>
          </a:p>
        </p:txBody>
      </p:sp>
      <p:sp>
        <p:nvSpPr>
          <p:cNvPr id="28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32000" y="2988000"/>
            <a:ext cx="8280000" cy="286232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algn="ctr">
              <a:buNone/>
              <a:defRPr sz="1400" b="0" i="0" cap="all" baseline="0">
                <a:solidFill>
                  <a:srgbClr val="E85330"/>
                </a:solidFill>
                <a:latin typeface="Trebuchet MS" panose="020B0603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dirty="0" smtClean="0"/>
              <a:t>cliquez pour ajouter un titre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288000" y="540000"/>
            <a:ext cx="8568000" cy="5256000"/>
          </a:xfrm>
          <a:prstGeom prst="rect">
            <a:avLst/>
          </a:prstGeom>
          <a:noFill/>
          <a:ln w="9525">
            <a:solidFill>
              <a:srgbClr val="A1A1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Image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2" y="0"/>
            <a:ext cx="91309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8385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et photo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 userDrawn="1"/>
        </p:nvSpPr>
        <p:spPr>
          <a:xfrm>
            <a:off x="0" y="223200"/>
            <a:ext cx="5544000" cy="590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x</a:t>
            </a:r>
            <a:endParaRPr lang="fr-FR" dirty="0"/>
          </a:p>
        </p:txBody>
      </p:sp>
      <p:sp>
        <p:nvSpPr>
          <p:cNvPr id="15" name="Espace réservé pour une image  14"/>
          <p:cNvSpPr>
            <a:spLocks noGrp="1"/>
          </p:cNvSpPr>
          <p:nvPr>
            <p:ph type="pic" sz="quarter" idx="10" hasCustomPrompt="1"/>
          </p:nvPr>
        </p:nvSpPr>
        <p:spPr>
          <a:xfrm>
            <a:off x="5518800" y="223200"/>
            <a:ext cx="3621600" cy="5904000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>
              <a:spcBef>
                <a:spcPts val="3000"/>
              </a:spcBef>
              <a:buNone/>
              <a:defRPr sz="1600" cap="all" baseline="0">
                <a:solidFill>
                  <a:schemeClr val="bg1">
                    <a:lumMod val="75000"/>
                  </a:schemeClr>
                </a:solidFill>
                <a:latin typeface="Trebuchet MS" panose="020B0603020202020204" pitchFamily="34" charset="0"/>
              </a:defRPr>
            </a:lvl1pPr>
          </a:lstStyle>
          <a:p>
            <a:r>
              <a:rPr lang="fr-FR" dirty="0" smtClean="0"/>
              <a:t>Cliquez sur l’</a:t>
            </a:r>
            <a:r>
              <a:rPr lang="fr-FR" dirty="0" err="1" smtClean="0"/>
              <a:t>îcone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>pour ajouter une image</a:t>
            </a:r>
            <a:endParaRPr lang="fr-FR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432000" y="684000"/>
            <a:ext cx="4320000" cy="313932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1600" cap="all" baseline="0">
                <a:solidFill>
                  <a:srgbClr val="E85330"/>
                </a:solidFill>
                <a:latin typeface="Trebuchet MS" panose="020B0603020202020204" pitchFamily="34" charset="0"/>
              </a:defRPr>
            </a:lvl1pPr>
          </a:lstStyle>
          <a:p>
            <a:r>
              <a:rPr lang="fr-FR" dirty="0" smtClean="0"/>
              <a:t>MODIFIEZ LE STYLE DU TITRE</a:t>
            </a:r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idx="1"/>
          </p:nvPr>
        </p:nvSpPr>
        <p:spPr>
          <a:xfrm>
            <a:off x="421200" y="1044000"/>
            <a:ext cx="4320000" cy="923330"/>
          </a:xfrm>
          <a:prstGeom prst="rect">
            <a:avLst/>
          </a:prstGeom>
        </p:spPr>
        <p:txBody>
          <a:bodyPr anchor="t" anchorCtr="0">
            <a:spAutoFit/>
          </a:bodyPr>
          <a:lstStyle>
            <a:lvl1pPr marL="0" indent="0">
              <a:buNone/>
              <a:defRPr sz="3000" b="0" i="0" baseline="0">
                <a:solidFill>
                  <a:srgbClr val="B3C1C2"/>
                </a:solidFill>
                <a:latin typeface="Trebuchet MS" panose="020B0603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dirty="0" smtClean="0"/>
              <a:t>Modifiez les styles du texte du masque</a:t>
            </a:r>
          </a:p>
        </p:txBody>
      </p:sp>
      <p:sp>
        <p:nvSpPr>
          <p:cNvPr id="24" name="Espace réservé du texte 23"/>
          <p:cNvSpPr>
            <a:spLocks noGrp="1"/>
          </p:cNvSpPr>
          <p:nvPr>
            <p:ph type="body" sz="quarter" idx="11"/>
          </p:nvPr>
        </p:nvSpPr>
        <p:spPr>
          <a:xfrm>
            <a:off x="414000" y="1620000"/>
            <a:ext cx="4320000" cy="295466"/>
          </a:xfrm>
          <a:prstGeom prst="rect">
            <a:avLst/>
          </a:prstGeom>
        </p:spPr>
        <p:txBody>
          <a:bodyPr>
            <a:spAutoFit/>
          </a:bodyPr>
          <a:lstStyle>
            <a:lvl1pPr marL="108000" indent="-108000" algn="l">
              <a:lnSpc>
                <a:spcPct val="110000"/>
              </a:lnSpc>
              <a:spcBef>
                <a:spcPts val="800"/>
              </a:spcBef>
              <a:spcAft>
                <a:spcPts val="800"/>
              </a:spcAft>
              <a:buClr>
                <a:srgbClr val="8C8C8C"/>
              </a:buClr>
              <a:buFont typeface="Arial" panose="020B0604020202020204" pitchFamily="34" charset="0"/>
              <a:buChar char="•"/>
              <a:defRPr sz="1200">
                <a:solidFill>
                  <a:srgbClr val="8C8C8C"/>
                </a:solidFill>
                <a:latin typeface="Trebuchet MS" panose="020B0603020202020204" pitchFamily="34" charset="0"/>
              </a:defRPr>
            </a:lvl1pPr>
          </a:lstStyle>
          <a:p>
            <a:pPr lvl="0"/>
            <a:r>
              <a:rPr lang="fr-FR" dirty="0" smtClean="0"/>
              <a:t>Modifiez les styles du texte du masque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607154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sans photo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 userDrawn="1"/>
        </p:nvSpPr>
        <p:spPr>
          <a:xfrm>
            <a:off x="0" y="223200"/>
            <a:ext cx="9144000" cy="590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432000" y="684000"/>
            <a:ext cx="8280000" cy="313932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1600" cap="all" baseline="0">
                <a:solidFill>
                  <a:srgbClr val="E85330"/>
                </a:solidFill>
                <a:latin typeface="Trebuchet MS" panose="020B0603020202020204" pitchFamily="34" charset="0"/>
              </a:defRPr>
            </a:lvl1pPr>
          </a:lstStyle>
          <a:p>
            <a:r>
              <a:rPr lang="fr-FR" dirty="0" smtClean="0"/>
              <a:t>MODIFIEZ LE STYLE DU TITRE</a:t>
            </a:r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idx="1"/>
          </p:nvPr>
        </p:nvSpPr>
        <p:spPr>
          <a:xfrm>
            <a:off x="421200" y="1044000"/>
            <a:ext cx="8280000" cy="923330"/>
          </a:xfrm>
          <a:prstGeom prst="rect">
            <a:avLst/>
          </a:prstGeom>
        </p:spPr>
        <p:txBody>
          <a:bodyPr anchor="t" anchorCtr="0">
            <a:spAutoFit/>
          </a:bodyPr>
          <a:lstStyle>
            <a:lvl1pPr marL="0" indent="0">
              <a:buNone/>
              <a:defRPr sz="3000" b="0" i="0" baseline="0">
                <a:solidFill>
                  <a:srgbClr val="B3C1C2"/>
                </a:solidFill>
                <a:latin typeface="Trebuchet MS" panose="020B0603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dirty="0" smtClean="0"/>
              <a:t>Modifiez les styles du texte du masque</a:t>
            </a:r>
          </a:p>
        </p:txBody>
      </p:sp>
      <p:sp>
        <p:nvSpPr>
          <p:cNvPr id="24" name="Espace réservé du texte 23"/>
          <p:cNvSpPr>
            <a:spLocks noGrp="1"/>
          </p:cNvSpPr>
          <p:nvPr>
            <p:ph type="body" sz="quarter" idx="11"/>
          </p:nvPr>
        </p:nvSpPr>
        <p:spPr>
          <a:xfrm>
            <a:off x="414000" y="1620000"/>
            <a:ext cx="8280000" cy="295466"/>
          </a:xfrm>
          <a:prstGeom prst="rect">
            <a:avLst/>
          </a:prstGeom>
        </p:spPr>
        <p:txBody>
          <a:bodyPr>
            <a:spAutoFit/>
          </a:bodyPr>
          <a:lstStyle>
            <a:lvl1pPr marL="108000" indent="-108000" algn="l">
              <a:lnSpc>
                <a:spcPct val="110000"/>
              </a:lnSpc>
              <a:spcBef>
                <a:spcPts val="800"/>
              </a:spcBef>
              <a:spcAft>
                <a:spcPts val="800"/>
              </a:spcAft>
              <a:buClr>
                <a:srgbClr val="8C8C8C"/>
              </a:buClr>
              <a:buFont typeface="Arial" panose="020B0604020202020204" pitchFamily="34" charset="0"/>
              <a:buChar char="•"/>
              <a:defRPr sz="1200">
                <a:solidFill>
                  <a:srgbClr val="8C8C8C"/>
                </a:solidFill>
                <a:latin typeface="Trebuchet MS" panose="020B0603020202020204" pitchFamily="34" charset="0"/>
              </a:defRPr>
            </a:lvl1pPr>
          </a:lstStyle>
          <a:p>
            <a:pPr lvl="0"/>
            <a:r>
              <a:rPr lang="fr-FR" dirty="0" smtClean="0"/>
              <a:t>Modifiez les styles du texte du masque</a:t>
            </a:r>
            <a:endParaRPr lang="fr-FR" dirty="0"/>
          </a:p>
        </p:txBody>
      </p:sp>
      <p:sp>
        <p:nvSpPr>
          <p:cNvPr id="7" name="Rectangle 6"/>
          <p:cNvSpPr/>
          <p:nvPr userDrawn="1"/>
        </p:nvSpPr>
        <p:spPr>
          <a:xfrm>
            <a:off x="288000" y="540000"/>
            <a:ext cx="8568000" cy="5256000"/>
          </a:xfrm>
          <a:prstGeom prst="rect">
            <a:avLst/>
          </a:prstGeom>
          <a:noFill/>
          <a:ln w="9525">
            <a:solidFill>
              <a:srgbClr val="A1A1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852957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0" y="223200"/>
            <a:ext cx="9144000" cy="590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32000" y="684000"/>
            <a:ext cx="6840000" cy="313932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1600" cap="all" baseline="0">
                <a:solidFill>
                  <a:srgbClr val="E85330"/>
                </a:solidFill>
                <a:latin typeface="Trebuchet MS" panose="020B0603020202020204" pitchFamily="34" charset="0"/>
              </a:defRPr>
            </a:lvl1pPr>
          </a:lstStyle>
          <a:p>
            <a:r>
              <a:rPr lang="fr-FR" dirty="0" smtClean="0"/>
              <a:t>MODIFIEZ LE STYLE DU TITRE</a:t>
            </a:r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idx="1"/>
          </p:nvPr>
        </p:nvSpPr>
        <p:spPr>
          <a:xfrm>
            <a:off x="421200" y="1044000"/>
            <a:ext cx="6840000" cy="507831"/>
          </a:xfrm>
          <a:prstGeom prst="rect">
            <a:avLst/>
          </a:prstGeom>
        </p:spPr>
        <p:txBody>
          <a:bodyPr anchor="t" anchorCtr="0">
            <a:spAutoFit/>
          </a:bodyPr>
          <a:lstStyle>
            <a:lvl1pPr marL="0" indent="0">
              <a:buNone/>
              <a:defRPr sz="3000" b="0" i="0" baseline="0">
                <a:solidFill>
                  <a:srgbClr val="B3C1C2"/>
                </a:solidFill>
                <a:latin typeface="Trebuchet MS" panose="020B0603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dirty="0" smtClean="0"/>
              <a:t>Modifiez les styles du texte du masque</a:t>
            </a:r>
          </a:p>
        </p:txBody>
      </p:sp>
      <p:sp>
        <p:nvSpPr>
          <p:cNvPr id="13" name="Espace réservé pour une image  12"/>
          <p:cNvSpPr>
            <a:spLocks noGrp="1"/>
          </p:cNvSpPr>
          <p:nvPr>
            <p:ph type="pic" sz="quarter" idx="10" hasCustomPrompt="1"/>
          </p:nvPr>
        </p:nvSpPr>
        <p:spPr>
          <a:xfrm>
            <a:off x="-18000" y="1675440"/>
            <a:ext cx="9180973" cy="2968560"/>
          </a:xfrm>
          <a:custGeom>
            <a:avLst/>
            <a:gdLst>
              <a:gd name="connsiteX0" fmla="*/ 0 w 9144000"/>
              <a:gd name="connsiteY0" fmla="*/ 0 h 2448000"/>
              <a:gd name="connsiteX1" fmla="*/ 9144000 w 9144000"/>
              <a:gd name="connsiteY1" fmla="*/ 0 h 2448000"/>
              <a:gd name="connsiteX2" fmla="*/ 9144000 w 9144000"/>
              <a:gd name="connsiteY2" fmla="*/ 2448000 h 2448000"/>
              <a:gd name="connsiteX3" fmla="*/ 0 w 9144000"/>
              <a:gd name="connsiteY3" fmla="*/ 2448000 h 2448000"/>
              <a:gd name="connsiteX4" fmla="*/ 0 w 9144000"/>
              <a:gd name="connsiteY4" fmla="*/ 0 h 2448000"/>
              <a:gd name="connsiteX0" fmla="*/ 0 w 9144000"/>
              <a:gd name="connsiteY0" fmla="*/ 294640 h 2742640"/>
              <a:gd name="connsiteX1" fmla="*/ 9133840 w 9144000"/>
              <a:gd name="connsiteY1" fmla="*/ 0 h 2742640"/>
              <a:gd name="connsiteX2" fmla="*/ 9144000 w 9144000"/>
              <a:gd name="connsiteY2" fmla="*/ 2742640 h 2742640"/>
              <a:gd name="connsiteX3" fmla="*/ 0 w 9144000"/>
              <a:gd name="connsiteY3" fmla="*/ 2742640 h 2742640"/>
              <a:gd name="connsiteX4" fmla="*/ 0 w 9144000"/>
              <a:gd name="connsiteY4" fmla="*/ 294640 h 2742640"/>
              <a:gd name="connsiteX0" fmla="*/ 0 w 9144000"/>
              <a:gd name="connsiteY0" fmla="*/ 294640 h 3067760"/>
              <a:gd name="connsiteX1" fmla="*/ 9133840 w 9144000"/>
              <a:gd name="connsiteY1" fmla="*/ 0 h 3067760"/>
              <a:gd name="connsiteX2" fmla="*/ 9144000 w 9144000"/>
              <a:gd name="connsiteY2" fmla="*/ 3067760 h 3067760"/>
              <a:gd name="connsiteX3" fmla="*/ 0 w 9144000"/>
              <a:gd name="connsiteY3" fmla="*/ 2742640 h 3067760"/>
              <a:gd name="connsiteX4" fmla="*/ 0 w 9144000"/>
              <a:gd name="connsiteY4" fmla="*/ 294640 h 3067760"/>
              <a:gd name="connsiteX0" fmla="*/ 0 w 9164613"/>
              <a:gd name="connsiteY0" fmla="*/ 294640 h 3067760"/>
              <a:gd name="connsiteX1" fmla="*/ 9164320 w 9164613"/>
              <a:gd name="connsiteY1" fmla="*/ 0 h 3067760"/>
              <a:gd name="connsiteX2" fmla="*/ 9144000 w 9164613"/>
              <a:gd name="connsiteY2" fmla="*/ 3067760 h 3067760"/>
              <a:gd name="connsiteX3" fmla="*/ 0 w 9164613"/>
              <a:gd name="connsiteY3" fmla="*/ 2742640 h 3067760"/>
              <a:gd name="connsiteX4" fmla="*/ 0 w 9164613"/>
              <a:gd name="connsiteY4" fmla="*/ 294640 h 3067760"/>
              <a:gd name="connsiteX0" fmla="*/ 0 w 9165297"/>
              <a:gd name="connsiteY0" fmla="*/ 294640 h 3067760"/>
              <a:gd name="connsiteX1" fmla="*/ 9164320 w 9165297"/>
              <a:gd name="connsiteY1" fmla="*/ 0 h 3067760"/>
              <a:gd name="connsiteX2" fmla="*/ 9164320 w 9165297"/>
              <a:gd name="connsiteY2" fmla="*/ 3067760 h 3067760"/>
              <a:gd name="connsiteX3" fmla="*/ 0 w 9165297"/>
              <a:gd name="connsiteY3" fmla="*/ 2742640 h 3067760"/>
              <a:gd name="connsiteX4" fmla="*/ 0 w 9165297"/>
              <a:gd name="connsiteY4" fmla="*/ 294640 h 3067760"/>
              <a:gd name="connsiteX0" fmla="*/ 0 w 9184640"/>
              <a:gd name="connsiteY0" fmla="*/ 294640 h 3067760"/>
              <a:gd name="connsiteX1" fmla="*/ 9164320 w 9184640"/>
              <a:gd name="connsiteY1" fmla="*/ 0 h 3067760"/>
              <a:gd name="connsiteX2" fmla="*/ 9184640 w 9184640"/>
              <a:gd name="connsiteY2" fmla="*/ 3067760 h 3067760"/>
              <a:gd name="connsiteX3" fmla="*/ 0 w 9184640"/>
              <a:gd name="connsiteY3" fmla="*/ 2742640 h 3067760"/>
              <a:gd name="connsiteX4" fmla="*/ 0 w 9184640"/>
              <a:gd name="connsiteY4" fmla="*/ 294640 h 3067760"/>
              <a:gd name="connsiteX0" fmla="*/ 0 w 9164770"/>
              <a:gd name="connsiteY0" fmla="*/ 294640 h 3057600"/>
              <a:gd name="connsiteX1" fmla="*/ 9164320 w 9164770"/>
              <a:gd name="connsiteY1" fmla="*/ 0 h 3057600"/>
              <a:gd name="connsiteX2" fmla="*/ 9154160 w 9164770"/>
              <a:gd name="connsiteY2" fmla="*/ 3057600 h 3057600"/>
              <a:gd name="connsiteX3" fmla="*/ 0 w 9164770"/>
              <a:gd name="connsiteY3" fmla="*/ 2742640 h 3057600"/>
              <a:gd name="connsiteX4" fmla="*/ 0 w 9164770"/>
              <a:gd name="connsiteY4" fmla="*/ 294640 h 3057600"/>
              <a:gd name="connsiteX0" fmla="*/ 0 w 9164770"/>
              <a:gd name="connsiteY0" fmla="*/ 294640 h 3057600"/>
              <a:gd name="connsiteX1" fmla="*/ 9164320 w 9164770"/>
              <a:gd name="connsiteY1" fmla="*/ 0 h 3057600"/>
              <a:gd name="connsiteX2" fmla="*/ 9154160 w 9164770"/>
              <a:gd name="connsiteY2" fmla="*/ 3057600 h 3057600"/>
              <a:gd name="connsiteX3" fmla="*/ 0 w 9164770"/>
              <a:gd name="connsiteY3" fmla="*/ 2742640 h 3057600"/>
              <a:gd name="connsiteX4" fmla="*/ 0 w 9164770"/>
              <a:gd name="connsiteY4" fmla="*/ 294640 h 3057600"/>
              <a:gd name="connsiteX0" fmla="*/ 0 w 9165297"/>
              <a:gd name="connsiteY0" fmla="*/ 294640 h 3057600"/>
              <a:gd name="connsiteX1" fmla="*/ 9164320 w 9165297"/>
              <a:gd name="connsiteY1" fmla="*/ 0 h 3057600"/>
              <a:gd name="connsiteX2" fmla="*/ 9164320 w 9165297"/>
              <a:gd name="connsiteY2" fmla="*/ 3057600 h 3057600"/>
              <a:gd name="connsiteX3" fmla="*/ 0 w 9165297"/>
              <a:gd name="connsiteY3" fmla="*/ 2742640 h 3057600"/>
              <a:gd name="connsiteX4" fmla="*/ 0 w 9165297"/>
              <a:gd name="connsiteY4" fmla="*/ 294640 h 3057600"/>
              <a:gd name="connsiteX0" fmla="*/ 0 w 9174480"/>
              <a:gd name="connsiteY0" fmla="*/ 294640 h 3057600"/>
              <a:gd name="connsiteX1" fmla="*/ 9164320 w 9174480"/>
              <a:gd name="connsiteY1" fmla="*/ 0 h 3057600"/>
              <a:gd name="connsiteX2" fmla="*/ 9174480 w 9174480"/>
              <a:gd name="connsiteY2" fmla="*/ 3057600 h 3057600"/>
              <a:gd name="connsiteX3" fmla="*/ 0 w 9174480"/>
              <a:gd name="connsiteY3" fmla="*/ 2742640 h 3057600"/>
              <a:gd name="connsiteX4" fmla="*/ 0 w 9174480"/>
              <a:gd name="connsiteY4" fmla="*/ 294640 h 3057600"/>
              <a:gd name="connsiteX0" fmla="*/ 0 w 9204942"/>
              <a:gd name="connsiteY0" fmla="*/ 842849 h 3057600"/>
              <a:gd name="connsiteX1" fmla="*/ 9194782 w 9204942"/>
              <a:gd name="connsiteY1" fmla="*/ 0 h 3057600"/>
              <a:gd name="connsiteX2" fmla="*/ 9204942 w 9204942"/>
              <a:gd name="connsiteY2" fmla="*/ 3057600 h 3057600"/>
              <a:gd name="connsiteX3" fmla="*/ 30462 w 9204942"/>
              <a:gd name="connsiteY3" fmla="*/ 2742640 h 3057600"/>
              <a:gd name="connsiteX4" fmla="*/ 0 w 9204942"/>
              <a:gd name="connsiteY4" fmla="*/ 842849 h 3057600"/>
              <a:gd name="connsiteX0" fmla="*/ 0 w 9174480"/>
              <a:gd name="connsiteY0" fmla="*/ 406312 h 3057600"/>
              <a:gd name="connsiteX1" fmla="*/ 9164320 w 9174480"/>
              <a:gd name="connsiteY1" fmla="*/ 0 h 3057600"/>
              <a:gd name="connsiteX2" fmla="*/ 9174480 w 9174480"/>
              <a:gd name="connsiteY2" fmla="*/ 3057600 h 3057600"/>
              <a:gd name="connsiteX3" fmla="*/ 0 w 9174480"/>
              <a:gd name="connsiteY3" fmla="*/ 2742640 h 3057600"/>
              <a:gd name="connsiteX4" fmla="*/ 0 w 9174480"/>
              <a:gd name="connsiteY4" fmla="*/ 406312 h 3057600"/>
              <a:gd name="connsiteX0" fmla="*/ 0 w 9174480"/>
              <a:gd name="connsiteY0" fmla="*/ 122055 h 2773343"/>
              <a:gd name="connsiteX1" fmla="*/ 9144012 w 9174480"/>
              <a:gd name="connsiteY1" fmla="*/ 0 h 2773343"/>
              <a:gd name="connsiteX2" fmla="*/ 9174480 w 9174480"/>
              <a:gd name="connsiteY2" fmla="*/ 2773343 h 2773343"/>
              <a:gd name="connsiteX3" fmla="*/ 0 w 9174480"/>
              <a:gd name="connsiteY3" fmla="*/ 2458383 h 2773343"/>
              <a:gd name="connsiteX4" fmla="*/ 0 w 9174480"/>
              <a:gd name="connsiteY4" fmla="*/ 122055 h 2773343"/>
              <a:gd name="connsiteX0" fmla="*/ 0 w 9175452"/>
              <a:gd name="connsiteY0" fmla="*/ 314944 h 2966232"/>
              <a:gd name="connsiteX1" fmla="*/ 9174474 w 9175452"/>
              <a:gd name="connsiteY1" fmla="*/ 0 h 2966232"/>
              <a:gd name="connsiteX2" fmla="*/ 9174480 w 9175452"/>
              <a:gd name="connsiteY2" fmla="*/ 2966232 h 2966232"/>
              <a:gd name="connsiteX3" fmla="*/ 0 w 9175452"/>
              <a:gd name="connsiteY3" fmla="*/ 2651272 h 2966232"/>
              <a:gd name="connsiteX4" fmla="*/ 0 w 9175452"/>
              <a:gd name="connsiteY4" fmla="*/ 314944 h 2966232"/>
              <a:gd name="connsiteX0" fmla="*/ 0 w 9175452"/>
              <a:gd name="connsiteY0" fmla="*/ 304792 h 2966232"/>
              <a:gd name="connsiteX1" fmla="*/ 9174474 w 9175452"/>
              <a:gd name="connsiteY1" fmla="*/ 0 h 2966232"/>
              <a:gd name="connsiteX2" fmla="*/ 9174480 w 9175452"/>
              <a:gd name="connsiteY2" fmla="*/ 2966232 h 2966232"/>
              <a:gd name="connsiteX3" fmla="*/ 0 w 9175452"/>
              <a:gd name="connsiteY3" fmla="*/ 2651272 h 2966232"/>
              <a:gd name="connsiteX4" fmla="*/ 0 w 9175452"/>
              <a:gd name="connsiteY4" fmla="*/ 304792 h 2966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75452" h="2966232">
                <a:moveTo>
                  <a:pt x="0" y="304792"/>
                </a:moveTo>
                <a:lnTo>
                  <a:pt x="9174474" y="0"/>
                </a:lnTo>
                <a:cubicBezTo>
                  <a:pt x="9177861" y="914213"/>
                  <a:pt x="9171093" y="2052019"/>
                  <a:pt x="9174480" y="2966232"/>
                </a:cubicBezTo>
                <a:lnTo>
                  <a:pt x="0" y="2651272"/>
                </a:lnTo>
                <a:lnTo>
                  <a:pt x="0" y="304792"/>
                </a:lnTo>
                <a:close/>
              </a:path>
            </a:pathLst>
          </a:custGeom>
          <a:solidFill>
            <a:schemeClr val="bg1"/>
          </a:solidFill>
        </p:spPr>
        <p:txBody>
          <a:bodyPr anchor="ctr" anchorCtr="0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cap="all" baseline="0">
                <a:solidFill>
                  <a:schemeClr val="bg1">
                    <a:lumMod val="75000"/>
                  </a:schemeClr>
                </a:solidFill>
                <a:latin typeface="Trebuchet MS" panose="020B0603020202020204" pitchFamily="34" charset="0"/>
              </a:defRPr>
            </a:lvl1pPr>
          </a:lstStyle>
          <a:p>
            <a:r>
              <a:rPr lang="fr-FR" dirty="0" smtClean="0"/>
              <a:t>Cliquez sur l’</a:t>
            </a:r>
            <a:r>
              <a:rPr lang="fr-FR" dirty="0" err="1" smtClean="0"/>
              <a:t>îcone</a:t>
            </a:r>
            <a:r>
              <a:rPr lang="fr-FR" dirty="0" smtClean="0"/>
              <a:t> pour ajouter une image</a:t>
            </a:r>
          </a:p>
        </p:txBody>
      </p:sp>
      <p:sp>
        <p:nvSpPr>
          <p:cNvPr id="24" name="Espace réservé du texte 23"/>
          <p:cNvSpPr>
            <a:spLocks noGrp="1"/>
          </p:cNvSpPr>
          <p:nvPr>
            <p:ph type="body" sz="quarter" idx="12"/>
          </p:nvPr>
        </p:nvSpPr>
        <p:spPr>
          <a:xfrm>
            <a:off x="414000" y="4608000"/>
            <a:ext cx="5472000" cy="432000"/>
          </a:xfrm>
          <a:prstGeom prst="rect">
            <a:avLst/>
          </a:prstGeom>
        </p:spPr>
        <p:txBody>
          <a:bodyPr anchor="ctr" anchorCtr="0"/>
          <a:lstStyle>
            <a:lvl1pPr>
              <a:defRPr sz="2000" b="1" cap="all" baseline="0">
                <a:solidFill>
                  <a:srgbClr val="434343"/>
                </a:solidFill>
                <a:latin typeface="Trebuchet MS" panose="020B0603020202020204" pitchFamily="34" charset="0"/>
              </a:defRPr>
            </a:lvl1pPr>
          </a:lstStyle>
          <a:p>
            <a:pPr lvl="0"/>
            <a:r>
              <a:rPr lang="fr-FR" dirty="0" smtClean="0"/>
              <a:t>Modifiez les styles du texte du masque</a:t>
            </a:r>
            <a:endParaRPr lang="fr-FR" dirty="0"/>
          </a:p>
        </p:txBody>
      </p:sp>
      <p:sp>
        <p:nvSpPr>
          <p:cNvPr id="25" name="Espace réservé du texte 23"/>
          <p:cNvSpPr>
            <a:spLocks noGrp="1"/>
          </p:cNvSpPr>
          <p:nvPr>
            <p:ph type="body" sz="quarter" idx="11"/>
          </p:nvPr>
        </p:nvSpPr>
        <p:spPr>
          <a:xfrm>
            <a:off x="414000" y="5189405"/>
            <a:ext cx="8460000" cy="601190"/>
          </a:xfrm>
          <a:prstGeom prst="rect">
            <a:avLst/>
          </a:prstGeom>
        </p:spPr>
        <p:txBody>
          <a:bodyPr numCol="4" spcCol="180000" anchor="ctr" anchorCtr="0">
            <a:spAutoFit/>
          </a:bodyPr>
          <a:lstStyle>
            <a:lvl1pPr marL="108000" indent="-108000" algn="l">
              <a:lnSpc>
                <a:spcPct val="110000"/>
              </a:lnSpc>
              <a:spcBef>
                <a:spcPts val="800"/>
              </a:spcBef>
              <a:spcAft>
                <a:spcPts val="800"/>
              </a:spcAft>
              <a:buClr>
                <a:srgbClr val="8C8C8C"/>
              </a:buClr>
              <a:buFont typeface="Arial" panose="020B0604020202020204" pitchFamily="34" charset="0"/>
              <a:buChar char="•"/>
              <a:defRPr sz="1200">
                <a:solidFill>
                  <a:srgbClr val="8C8C8C"/>
                </a:solidFill>
                <a:latin typeface="Trebuchet MS" panose="020B0603020202020204" pitchFamily="34" charset="0"/>
              </a:defRPr>
            </a:lvl1pPr>
          </a:lstStyle>
          <a:p>
            <a:pPr lvl="0"/>
            <a:r>
              <a:rPr lang="fr-FR" dirty="0" smtClean="0"/>
              <a:t>Modifiez les styles du texte du masque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069427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sans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0" y="223200"/>
            <a:ext cx="9144000" cy="590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32000" y="684000"/>
            <a:ext cx="6840000" cy="313932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1600" cap="all" baseline="0">
                <a:solidFill>
                  <a:srgbClr val="E85330"/>
                </a:solidFill>
                <a:latin typeface="Trebuchet MS" panose="020B0603020202020204" pitchFamily="34" charset="0"/>
              </a:defRPr>
            </a:lvl1pPr>
          </a:lstStyle>
          <a:p>
            <a:r>
              <a:rPr lang="fr-FR" dirty="0" smtClean="0"/>
              <a:t>MODIFIEZ LE STYLE DU TITRE</a:t>
            </a:r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idx="1"/>
          </p:nvPr>
        </p:nvSpPr>
        <p:spPr>
          <a:xfrm>
            <a:off x="421200" y="1044000"/>
            <a:ext cx="6840000" cy="507831"/>
          </a:xfrm>
          <a:prstGeom prst="rect">
            <a:avLst/>
          </a:prstGeom>
        </p:spPr>
        <p:txBody>
          <a:bodyPr anchor="t" anchorCtr="0">
            <a:spAutoFit/>
          </a:bodyPr>
          <a:lstStyle>
            <a:lvl1pPr marL="0" indent="0">
              <a:buNone/>
              <a:defRPr sz="3000" b="0" i="0" baseline="0">
                <a:solidFill>
                  <a:srgbClr val="B3C1C2"/>
                </a:solidFill>
                <a:latin typeface="Trebuchet MS" panose="020B0603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dirty="0" smtClean="0"/>
              <a:t>Modifiez les styles du texte du masque</a:t>
            </a:r>
          </a:p>
        </p:txBody>
      </p:sp>
      <p:sp>
        <p:nvSpPr>
          <p:cNvPr id="13" name="Espace réservé pour une image  12"/>
          <p:cNvSpPr>
            <a:spLocks noGrp="1"/>
          </p:cNvSpPr>
          <p:nvPr>
            <p:ph type="pic" sz="quarter" idx="10" hasCustomPrompt="1"/>
          </p:nvPr>
        </p:nvSpPr>
        <p:spPr>
          <a:xfrm>
            <a:off x="-18000" y="1675440"/>
            <a:ext cx="9180973" cy="4451924"/>
          </a:xfrm>
          <a:custGeom>
            <a:avLst/>
            <a:gdLst>
              <a:gd name="connsiteX0" fmla="*/ 0 w 9144000"/>
              <a:gd name="connsiteY0" fmla="*/ 0 h 2448000"/>
              <a:gd name="connsiteX1" fmla="*/ 9144000 w 9144000"/>
              <a:gd name="connsiteY1" fmla="*/ 0 h 2448000"/>
              <a:gd name="connsiteX2" fmla="*/ 9144000 w 9144000"/>
              <a:gd name="connsiteY2" fmla="*/ 2448000 h 2448000"/>
              <a:gd name="connsiteX3" fmla="*/ 0 w 9144000"/>
              <a:gd name="connsiteY3" fmla="*/ 2448000 h 2448000"/>
              <a:gd name="connsiteX4" fmla="*/ 0 w 9144000"/>
              <a:gd name="connsiteY4" fmla="*/ 0 h 2448000"/>
              <a:gd name="connsiteX0" fmla="*/ 0 w 9144000"/>
              <a:gd name="connsiteY0" fmla="*/ 294640 h 2742640"/>
              <a:gd name="connsiteX1" fmla="*/ 9133840 w 9144000"/>
              <a:gd name="connsiteY1" fmla="*/ 0 h 2742640"/>
              <a:gd name="connsiteX2" fmla="*/ 9144000 w 9144000"/>
              <a:gd name="connsiteY2" fmla="*/ 2742640 h 2742640"/>
              <a:gd name="connsiteX3" fmla="*/ 0 w 9144000"/>
              <a:gd name="connsiteY3" fmla="*/ 2742640 h 2742640"/>
              <a:gd name="connsiteX4" fmla="*/ 0 w 9144000"/>
              <a:gd name="connsiteY4" fmla="*/ 294640 h 2742640"/>
              <a:gd name="connsiteX0" fmla="*/ 0 w 9144000"/>
              <a:gd name="connsiteY0" fmla="*/ 294640 h 3067760"/>
              <a:gd name="connsiteX1" fmla="*/ 9133840 w 9144000"/>
              <a:gd name="connsiteY1" fmla="*/ 0 h 3067760"/>
              <a:gd name="connsiteX2" fmla="*/ 9144000 w 9144000"/>
              <a:gd name="connsiteY2" fmla="*/ 3067760 h 3067760"/>
              <a:gd name="connsiteX3" fmla="*/ 0 w 9144000"/>
              <a:gd name="connsiteY3" fmla="*/ 2742640 h 3067760"/>
              <a:gd name="connsiteX4" fmla="*/ 0 w 9144000"/>
              <a:gd name="connsiteY4" fmla="*/ 294640 h 3067760"/>
              <a:gd name="connsiteX0" fmla="*/ 0 w 9164613"/>
              <a:gd name="connsiteY0" fmla="*/ 294640 h 3067760"/>
              <a:gd name="connsiteX1" fmla="*/ 9164320 w 9164613"/>
              <a:gd name="connsiteY1" fmla="*/ 0 h 3067760"/>
              <a:gd name="connsiteX2" fmla="*/ 9144000 w 9164613"/>
              <a:gd name="connsiteY2" fmla="*/ 3067760 h 3067760"/>
              <a:gd name="connsiteX3" fmla="*/ 0 w 9164613"/>
              <a:gd name="connsiteY3" fmla="*/ 2742640 h 3067760"/>
              <a:gd name="connsiteX4" fmla="*/ 0 w 9164613"/>
              <a:gd name="connsiteY4" fmla="*/ 294640 h 3067760"/>
              <a:gd name="connsiteX0" fmla="*/ 0 w 9165297"/>
              <a:gd name="connsiteY0" fmla="*/ 294640 h 3067760"/>
              <a:gd name="connsiteX1" fmla="*/ 9164320 w 9165297"/>
              <a:gd name="connsiteY1" fmla="*/ 0 h 3067760"/>
              <a:gd name="connsiteX2" fmla="*/ 9164320 w 9165297"/>
              <a:gd name="connsiteY2" fmla="*/ 3067760 h 3067760"/>
              <a:gd name="connsiteX3" fmla="*/ 0 w 9165297"/>
              <a:gd name="connsiteY3" fmla="*/ 2742640 h 3067760"/>
              <a:gd name="connsiteX4" fmla="*/ 0 w 9165297"/>
              <a:gd name="connsiteY4" fmla="*/ 294640 h 3067760"/>
              <a:gd name="connsiteX0" fmla="*/ 0 w 9184640"/>
              <a:gd name="connsiteY0" fmla="*/ 294640 h 3067760"/>
              <a:gd name="connsiteX1" fmla="*/ 9164320 w 9184640"/>
              <a:gd name="connsiteY1" fmla="*/ 0 h 3067760"/>
              <a:gd name="connsiteX2" fmla="*/ 9184640 w 9184640"/>
              <a:gd name="connsiteY2" fmla="*/ 3067760 h 3067760"/>
              <a:gd name="connsiteX3" fmla="*/ 0 w 9184640"/>
              <a:gd name="connsiteY3" fmla="*/ 2742640 h 3067760"/>
              <a:gd name="connsiteX4" fmla="*/ 0 w 9184640"/>
              <a:gd name="connsiteY4" fmla="*/ 294640 h 3067760"/>
              <a:gd name="connsiteX0" fmla="*/ 0 w 9164770"/>
              <a:gd name="connsiteY0" fmla="*/ 294640 h 3057600"/>
              <a:gd name="connsiteX1" fmla="*/ 9164320 w 9164770"/>
              <a:gd name="connsiteY1" fmla="*/ 0 h 3057600"/>
              <a:gd name="connsiteX2" fmla="*/ 9154160 w 9164770"/>
              <a:gd name="connsiteY2" fmla="*/ 3057600 h 3057600"/>
              <a:gd name="connsiteX3" fmla="*/ 0 w 9164770"/>
              <a:gd name="connsiteY3" fmla="*/ 2742640 h 3057600"/>
              <a:gd name="connsiteX4" fmla="*/ 0 w 9164770"/>
              <a:gd name="connsiteY4" fmla="*/ 294640 h 3057600"/>
              <a:gd name="connsiteX0" fmla="*/ 0 w 9164770"/>
              <a:gd name="connsiteY0" fmla="*/ 294640 h 3057600"/>
              <a:gd name="connsiteX1" fmla="*/ 9164320 w 9164770"/>
              <a:gd name="connsiteY1" fmla="*/ 0 h 3057600"/>
              <a:gd name="connsiteX2" fmla="*/ 9154160 w 9164770"/>
              <a:gd name="connsiteY2" fmla="*/ 3057600 h 3057600"/>
              <a:gd name="connsiteX3" fmla="*/ 0 w 9164770"/>
              <a:gd name="connsiteY3" fmla="*/ 2742640 h 3057600"/>
              <a:gd name="connsiteX4" fmla="*/ 0 w 9164770"/>
              <a:gd name="connsiteY4" fmla="*/ 294640 h 3057600"/>
              <a:gd name="connsiteX0" fmla="*/ 0 w 9165297"/>
              <a:gd name="connsiteY0" fmla="*/ 294640 h 3057600"/>
              <a:gd name="connsiteX1" fmla="*/ 9164320 w 9165297"/>
              <a:gd name="connsiteY1" fmla="*/ 0 h 3057600"/>
              <a:gd name="connsiteX2" fmla="*/ 9164320 w 9165297"/>
              <a:gd name="connsiteY2" fmla="*/ 3057600 h 3057600"/>
              <a:gd name="connsiteX3" fmla="*/ 0 w 9165297"/>
              <a:gd name="connsiteY3" fmla="*/ 2742640 h 3057600"/>
              <a:gd name="connsiteX4" fmla="*/ 0 w 9165297"/>
              <a:gd name="connsiteY4" fmla="*/ 294640 h 3057600"/>
              <a:gd name="connsiteX0" fmla="*/ 0 w 9174480"/>
              <a:gd name="connsiteY0" fmla="*/ 294640 h 3057600"/>
              <a:gd name="connsiteX1" fmla="*/ 9164320 w 9174480"/>
              <a:gd name="connsiteY1" fmla="*/ 0 h 3057600"/>
              <a:gd name="connsiteX2" fmla="*/ 9174480 w 9174480"/>
              <a:gd name="connsiteY2" fmla="*/ 3057600 h 3057600"/>
              <a:gd name="connsiteX3" fmla="*/ 0 w 9174480"/>
              <a:gd name="connsiteY3" fmla="*/ 2742640 h 3057600"/>
              <a:gd name="connsiteX4" fmla="*/ 0 w 9174480"/>
              <a:gd name="connsiteY4" fmla="*/ 294640 h 3057600"/>
              <a:gd name="connsiteX0" fmla="*/ 0 w 9204942"/>
              <a:gd name="connsiteY0" fmla="*/ 842849 h 3057600"/>
              <a:gd name="connsiteX1" fmla="*/ 9194782 w 9204942"/>
              <a:gd name="connsiteY1" fmla="*/ 0 h 3057600"/>
              <a:gd name="connsiteX2" fmla="*/ 9204942 w 9204942"/>
              <a:gd name="connsiteY2" fmla="*/ 3057600 h 3057600"/>
              <a:gd name="connsiteX3" fmla="*/ 30462 w 9204942"/>
              <a:gd name="connsiteY3" fmla="*/ 2742640 h 3057600"/>
              <a:gd name="connsiteX4" fmla="*/ 0 w 9204942"/>
              <a:gd name="connsiteY4" fmla="*/ 842849 h 3057600"/>
              <a:gd name="connsiteX0" fmla="*/ 0 w 9174480"/>
              <a:gd name="connsiteY0" fmla="*/ 406312 h 3057600"/>
              <a:gd name="connsiteX1" fmla="*/ 9164320 w 9174480"/>
              <a:gd name="connsiteY1" fmla="*/ 0 h 3057600"/>
              <a:gd name="connsiteX2" fmla="*/ 9174480 w 9174480"/>
              <a:gd name="connsiteY2" fmla="*/ 3057600 h 3057600"/>
              <a:gd name="connsiteX3" fmla="*/ 0 w 9174480"/>
              <a:gd name="connsiteY3" fmla="*/ 2742640 h 3057600"/>
              <a:gd name="connsiteX4" fmla="*/ 0 w 9174480"/>
              <a:gd name="connsiteY4" fmla="*/ 406312 h 3057600"/>
              <a:gd name="connsiteX0" fmla="*/ 0 w 9174480"/>
              <a:gd name="connsiteY0" fmla="*/ 122055 h 2773343"/>
              <a:gd name="connsiteX1" fmla="*/ 9144012 w 9174480"/>
              <a:gd name="connsiteY1" fmla="*/ 0 h 2773343"/>
              <a:gd name="connsiteX2" fmla="*/ 9174480 w 9174480"/>
              <a:gd name="connsiteY2" fmla="*/ 2773343 h 2773343"/>
              <a:gd name="connsiteX3" fmla="*/ 0 w 9174480"/>
              <a:gd name="connsiteY3" fmla="*/ 2458383 h 2773343"/>
              <a:gd name="connsiteX4" fmla="*/ 0 w 9174480"/>
              <a:gd name="connsiteY4" fmla="*/ 122055 h 2773343"/>
              <a:gd name="connsiteX0" fmla="*/ 0 w 9175452"/>
              <a:gd name="connsiteY0" fmla="*/ 314944 h 2966232"/>
              <a:gd name="connsiteX1" fmla="*/ 9174474 w 9175452"/>
              <a:gd name="connsiteY1" fmla="*/ 0 h 2966232"/>
              <a:gd name="connsiteX2" fmla="*/ 9174480 w 9175452"/>
              <a:gd name="connsiteY2" fmla="*/ 2966232 h 2966232"/>
              <a:gd name="connsiteX3" fmla="*/ 0 w 9175452"/>
              <a:gd name="connsiteY3" fmla="*/ 2651272 h 2966232"/>
              <a:gd name="connsiteX4" fmla="*/ 0 w 9175452"/>
              <a:gd name="connsiteY4" fmla="*/ 314944 h 2966232"/>
              <a:gd name="connsiteX0" fmla="*/ 0 w 9175452"/>
              <a:gd name="connsiteY0" fmla="*/ 304792 h 2966232"/>
              <a:gd name="connsiteX1" fmla="*/ 9174474 w 9175452"/>
              <a:gd name="connsiteY1" fmla="*/ 0 h 2966232"/>
              <a:gd name="connsiteX2" fmla="*/ 9174480 w 9175452"/>
              <a:gd name="connsiteY2" fmla="*/ 2966232 h 2966232"/>
              <a:gd name="connsiteX3" fmla="*/ 0 w 9175452"/>
              <a:gd name="connsiteY3" fmla="*/ 2651272 h 2966232"/>
              <a:gd name="connsiteX4" fmla="*/ 0 w 9175452"/>
              <a:gd name="connsiteY4" fmla="*/ 304792 h 2966232"/>
              <a:gd name="connsiteX0" fmla="*/ 0 w 9175452"/>
              <a:gd name="connsiteY0" fmla="*/ 304792 h 4458334"/>
              <a:gd name="connsiteX1" fmla="*/ 9174474 w 9175452"/>
              <a:gd name="connsiteY1" fmla="*/ 0 h 4458334"/>
              <a:gd name="connsiteX2" fmla="*/ 9174480 w 9175452"/>
              <a:gd name="connsiteY2" fmla="*/ 2966232 h 4458334"/>
              <a:gd name="connsiteX3" fmla="*/ 0 w 9175452"/>
              <a:gd name="connsiteY3" fmla="*/ 4458334 h 4458334"/>
              <a:gd name="connsiteX4" fmla="*/ 0 w 9175452"/>
              <a:gd name="connsiteY4" fmla="*/ 304792 h 4458334"/>
              <a:gd name="connsiteX0" fmla="*/ 0 w 9174924"/>
              <a:gd name="connsiteY0" fmla="*/ 304792 h 4458334"/>
              <a:gd name="connsiteX1" fmla="*/ 9174474 w 9174924"/>
              <a:gd name="connsiteY1" fmla="*/ 0 h 4458334"/>
              <a:gd name="connsiteX2" fmla="*/ 9164326 w 9174924"/>
              <a:gd name="connsiteY2" fmla="*/ 4438277 h 4458334"/>
              <a:gd name="connsiteX3" fmla="*/ 0 w 9174924"/>
              <a:gd name="connsiteY3" fmla="*/ 4458334 h 4458334"/>
              <a:gd name="connsiteX4" fmla="*/ 0 w 9174924"/>
              <a:gd name="connsiteY4" fmla="*/ 304792 h 4458334"/>
              <a:gd name="connsiteX0" fmla="*/ 0 w 9174924"/>
              <a:gd name="connsiteY0" fmla="*/ 304792 h 4458334"/>
              <a:gd name="connsiteX1" fmla="*/ 9174474 w 9174924"/>
              <a:gd name="connsiteY1" fmla="*/ 0 h 4458334"/>
              <a:gd name="connsiteX2" fmla="*/ 9164326 w 9174924"/>
              <a:gd name="connsiteY2" fmla="*/ 4438278 h 4458334"/>
              <a:gd name="connsiteX3" fmla="*/ 0 w 9174924"/>
              <a:gd name="connsiteY3" fmla="*/ 4458334 h 4458334"/>
              <a:gd name="connsiteX4" fmla="*/ 0 w 9174924"/>
              <a:gd name="connsiteY4" fmla="*/ 304792 h 4458334"/>
              <a:gd name="connsiteX0" fmla="*/ 0 w 9174924"/>
              <a:gd name="connsiteY0" fmla="*/ 304792 h 4458334"/>
              <a:gd name="connsiteX1" fmla="*/ 9174474 w 9174924"/>
              <a:gd name="connsiteY1" fmla="*/ 0 h 4458334"/>
              <a:gd name="connsiteX2" fmla="*/ 9164326 w 9174924"/>
              <a:gd name="connsiteY2" fmla="*/ 4438279 h 4458334"/>
              <a:gd name="connsiteX3" fmla="*/ 0 w 9174924"/>
              <a:gd name="connsiteY3" fmla="*/ 4458334 h 4458334"/>
              <a:gd name="connsiteX4" fmla="*/ 0 w 9174924"/>
              <a:gd name="connsiteY4" fmla="*/ 304792 h 4458334"/>
              <a:gd name="connsiteX0" fmla="*/ 0 w 9175452"/>
              <a:gd name="connsiteY0" fmla="*/ 304792 h 4458334"/>
              <a:gd name="connsiteX1" fmla="*/ 9174474 w 9175452"/>
              <a:gd name="connsiteY1" fmla="*/ 0 h 4458334"/>
              <a:gd name="connsiteX2" fmla="*/ 9174480 w 9175452"/>
              <a:gd name="connsiteY2" fmla="*/ 4438280 h 4458334"/>
              <a:gd name="connsiteX3" fmla="*/ 0 w 9175452"/>
              <a:gd name="connsiteY3" fmla="*/ 4458334 h 4458334"/>
              <a:gd name="connsiteX4" fmla="*/ 0 w 9175452"/>
              <a:gd name="connsiteY4" fmla="*/ 304792 h 4458334"/>
              <a:gd name="connsiteX0" fmla="*/ 0 w 9175452"/>
              <a:gd name="connsiteY0" fmla="*/ 304792 h 4458334"/>
              <a:gd name="connsiteX1" fmla="*/ 9174474 w 9175452"/>
              <a:gd name="connsiteY1" fmla="*/ 0 h 4458334"/>
              <a:gd name="connsiteX2" fmla="*/ 9174480 w 9175452"/>
              <a:gd name="connsiteY2" fmla="*/ 4448433 h 4458334"/>
              <a:gd name="connsiteX3" fmla="*/ 0 w 9175452"/>
              <a:gd name="connsiteY3" fmla="*/ 4458334 h 4458334"/>
              <a:gd name="connsiteX4" fmla="*/ 0 w 9175452"/>
              <a:gd name="connsiteY4" fmla="*/ 304792 h 4458334"/>
              <a:gd name="connsiteX0" fmla="*/ 0 w 9175452"/>
              <a:gd name="connsiteY0" fmla="*/ 304792 h 4448433"/>
              <a:gd name="connsiteX1" fmla="*/ 9174474 w 9175452"/>
              <a:gd name="connsiteY1" fmla="*/ 0 h 4448433"/>
              <a:gd name="connsiteX2" fmla="*/ 9174480 w 9175452"/>
              <a:gd name="connsiteY2" fmla="*/ 4448433 h 4448433"/>
              <a:gd name="connsiteX3" fmla="*/ 10154 w 9175452"/>
              <a:gd name="connsiteY3" fmla="*/ 4448182 h 4448433"/>
              <a:gd name="connsiteX4" fmla="*/ 0 w 9175452"/>
              <a:gd name="connsiteY4" fmla="*/ 304792 h 44484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75452" h="4448433">
                <a:moveTo>
                  <a:pt x="0" y="304792"/>
                </a:moveTo>
                <a:lnTo>
                  <a:pt x="9174474" y="0"/>
                </a:lnTo>
                <a:cubicBezTo>
                  <a:pt x="9177861" y="914213"/>
                  <a:pt x="9171093" y="3534220"/>
                  <a:pt x="9174480" y="4448433"/>
                </a:cubicBezTo>
                <a:lnTo>
                  <a:pt x="10154" y="4448182"/>
                </a:lnTo>
                <a:cubicBezTo>
                  <a:pt x="6769" y="3067052"/>
                  <a:pt x="3385" y="1685922"/>
                  <a:pt x="0" y="304792"/>
                </a:cubicBezTo>
                <a:close/>
              </a:path>
            </a:pathLst>
          </a:custGeom>
          <a:solidFill>
            <a:schemeClr val="bg1"/>
          </a:solidFill>
        </p:spPr>
        <p:txBody>
          <a:bodyPr anchor="ctr" anchorCtr="0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cap="all" baseline="0">
                <a:solidFill>
                  <a:schemeClr val="bg1">
                    <a:lumMod val="75000"/>
                  </a:schemeClr>
                </a:solidFill>
                <a:latin typeface="Trebuchet MS" panose="020B0603020202020204" pitchFamily="34" charset="0"/>
              </a:defRPr>
            </a:lvl1pPr>
          </a:lstStyle>
          <a:p>
            <a:r>
              <a:rPr lang="fr-FR" dirty="0" smtClean="0"/>
              <a:t>Cliquez sur l’</a:t>
            </a:r>
            <a:r>
              <a:rPr lang="fr-FR" dirty="0" err="1" smtClean="0"/>
              <a:t>îcone</a:t>
            </a:r>
            <a:r>
              <a:rPr lang="fr-FR" dirty="0" smtClean="0"/>
              <a:t> pour ajouter une image</a:t>
            </a:r>
          </a:p>
        </p:txBody>
      </p:sp>
    </p:spTree>
    <p:extLst>
      <p:ext uri="{BB962C8B-B14F-4D97-AF65-F5344CB8AC3E}">
        <p14:creationId xmlns:p14="http://schemas.microsoft.com/office/powerpoint/2010/main" val="14949014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ema P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0" y="223200"/>
            <a:ext cx="9144000" cy="590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" name="Imag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3" y="0"/>
            <a:ext cx="9140734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32000" y="684000"/>
            <a:ext cx="6840000" cy="313932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1600" cap="all" baseline="0">
                <a:solidFill>
                  <a:srgbClr val="E85330"/>
                </a:solidFill>
                <a:latin typeface="Trebuchet MS" panose="020B0603020202020204" pitchFamily="34" charset="0"/>
              </a:defRPr>
            </a:lvl1pPr>
          </a:lstStyle>
          <a:p>
            <a:r>
              <a:rPr lang="fr-FR" dirty="0" smtClean="0"/>
              <a:t>MODIFIEZ LE STYLE DU TITRE</a:t>
            </a:r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idx="1"/>
          </p:nvPr>
        </p:nvSpPr>
        <p:spPr>
          <a:xfrm>
            <a:off x="421200" y="1044000"/>
            <a:ext cx="6840000" cy="507831"/>
          </a:xfrm>
          <a:prstGeom prst="rect">
            <a:avLst/>
          </a:prstGeom>
        </p:spPr>
        <p:txBody>
          <a:bodyPr anchor="t" anchorCtr="0">
            <a:spAutoFit/>
          </a:bodyPr>
          <a:lstStyle>
            <a:lvl1pPr marL="0" indent="0">
              <a:buNone/>
              <a:defRPr sz="3000" b="0" i="0" baseline="0">
                <a:solidFill>
                  <a:srgbClr val="B3C1C2"/>
                </a:solidFill>
                <a:latin typeface="Trebuchet MS" panose="020B0603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dirty="0" smtClean="0"/>
              <a:t>Modifiez les styles du texte du masque</a:t>
            </a:r>
          </a:p>
        </p:txBody>
      </p:sp>
      <p:sp>
        <p:nvSpPr>
          <p:cNvPr id="4" name="Espace réservé pour une image  3"/>
          <p:cNvSpPr>
            <a:spLocks noGrp="1"/>
          </p:cNvSpPr>
          <p:nvPr>
            <p:ph type="pic" sz="quarter" idx="10" hasCustomPrompt="1"/>
          </p:nvPr>
        </p:nvSpPr>
        <p:spPr>
          <a:xfrm>
            <a:off x="432000" y="2088000"/>
            <a:ext cx="8280000" cy="3600000"/>
          </a:xfrm>
          <a:prstGeom prst="rect">
            <a:avLst/>
          </a:prstGeom>
        </p:spPr>
        <p:txBody>
          <a:bodyPr anchor="ctr" anchorCtr="0"/>
          <a:lstStyle>
            <a:lvl1pPr algn="ctr">
              <a:defRPr sz="1600" cap="all" baseline="0">
                <a:solidFill>
                  <a:schemeClr val="bg1">
                    <a:lumMod val="75000"/>
                  </a:schemeClr>
                </a:solidFill>
                <a:latin typeface="Trebuchet MS" panose="020B0603020202020204" pitchFamily="34" charset="0"/>
              </a:defRPr>
            </a:lvl1pPr>
          </a:lstStyle>
          <a:p>
            <a:r>
              <a:rPr lang="fr-FR" dirty="0" smtClean="0"/>
              <a:t>Cliquez sur l’</a:t>
            </a:r>
            <a:r>
              <a:rPr lang="fr-FR" dirty="0" err="1" smtClean="0"/>
              <a:t>îcone</a:t>
            </a:r>
            <a:r>
              <a:rPr lang="fr-FR" dirty="0" smtClean="0"/>
              <a:t> pour ajouter un schéma PNG</a:t>
            </a:r>
            <a:endParaRPr lang="fr-FR" dirty="0"/>
          </a:p>
        </p:txBody>
      </p:sp>
      <p:sp>
        <p:nvSpPr>
          <p:cNvPr id="7" name="Rectangle 6"/>
          <p:cNvSpPr/>
          <p:nvPr userDrawn="1"/>
        </p:nvSpPr>
        <p:spPr>
          <a:xfrm>
            <a:off x="288000" y="540000"/>
            <a:ext cx="8568000" cy="5256000"/>
          </a:xfrm>
          <a:prstGeom prst="rect">
            <a:avLst/>
          </a:prstGeom>
          <a:noFill/>
          <a:ln w="9525">
            <a:solidFill>
              <a:srgbClr val="A1A1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963202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ema JP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0" y="223200"/>
            <a:ext cx="9144000" cy="590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32000" y="684000"/>
            <a:ext cx="6840000" cy="313932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1600" cap="all" baseline="0">
                <a:solidFill>
                  <a:srgbClr val="E85330"/>
                </a:solidFill>
                <a:latin typeface="Trebuchet MS" panose="020B0603020202020204" pitchFamily="34" charset="0"/>
              </a:defRPr>
            </a:lvl1pPr>
          </a:lstStyle>
          <a:p>
            <a:r>
              <a:rPr lang="fr-FR" dirty="0" smtClean="0"/>
              <a:t>MODIFIEZ LE STYLE DU TITRE</a:t>
            </a:r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idx="1"/>
          </p:nvPr>
        </p:nvSpPr>
        <p:spPr>
          <a:xfrm>
            <a:off x="421200" y="1044000"/>
            <a:ext cx="6840000" cy="507831"/>
          </a:xfrm>
          <a:prstGeom prst="rect">
            <a:avLst/>
          </a:prstGeom>
        </p:spPr>
        <p:txBody>
          <a:bodyPr anchor="t" anchorCtr="0">
            <a:spAutoFit/>
          </a:bodyPr>
          <a:lstStyle>
            <a:lvl1pPr marL="0" indent="0">
              <a:buNone/>
              <a:defRPr sz="3000" b="0" i="0" baseline="0">
                <a:solidFill>
                  <a:srgbClr val="B3C1C2"/>
                </a:solidFill>
                <a:latin typeface="Trebuchet MS" panose="020B0603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dirty="0" smtClean="0"/>
              <a:t>Modifiez les styles du texte du masque</a:t>
            </a:r>
          </a:p>
        </p:txBody>
      </p:sp>
      <p:sp>
        <p:nvSpPr>
          <p:cNvPr id="4" name="Espace réservé pour une image  3"/>
          <p:cNvSpPr>
            <a:spLocks noGrp="1"/>
          </p:cNvSpPr>
          <p:nvPr>
            <p:ph type="pic" sz="quarter" idx="10" hasCustomPrompt="1"/>
          </p:nvPr>
        </p:nvSpPr>
        <p:spPr>
          <a:xfrm>
            <a:off x="432000" y="2088000"/>
            <a:ext cx="8280000" cy="3600000"/>
          </a:xfrm>
          <a:prstGeom prst="rect">
            <a:avLst/>
          </a:prstGeom>
        </p:spPr>
        <p:txBody>
          <a:bodyPr anchor="ctr" anchorCtr="0"/>
          <a:lstStyle>
            <a:lvl1pPr algn="ctr">
              <a:defRPr sz="1600" cap="all" baseline="0">
                <a:solidFill>
                  <a:schemeClr val="bg1">
                    <a:lumMod val="75000"/>
                  </a:schemeClr>
                </a:solidFill>
                <a:latin typeface="Trebuchet MS" panose="020B0603020202020204" pitchFamily="34" charset="0"/>
              </a:defRPr>
            </a:lvl1pPr>
          </a:lstStyle>
          <a:p>
            <a:r>
              <a:rPr lang="fr-FR" dirty="0" smtClean="0"/>
              <a:t>Cliquez sur l’</a:t>
            </a:r>
            <a:r>
              <a:rPr lang="fr-FR" dirty="0" err="1" smtClean="0"/>
              <a:t>îcone</a:t>
            </a:r>
            <a:r>
              <a:rPr lang="fr-FR" dirty="0" smtClean="0"/>
              <a:t> pour ajouter un schéma JPG</a:t>
            </a:r>
            <a:endParaRPr lang="fr-FR" dirty="0"/>
          </a:p>
        </p:txBody>
      </p:sp>
      <p:sp>
        <p:nvSpPr>
          <p:cNvPr id="6" name="Rectangle 5"/>
          <p:cNvSpPr/>
          <p:nvPr userDrawn="1"/>
        </p:nvSpPr>
        <p:spPr>
          <a:xfrm>
            <a:off x="288000" y="540000"/>
            <a:ext cx="8568000" cy="5256000"/>
          </a:xfrm>
          <a:prstGeom prst="rect">
            <a:avLst/>
          </a:prstGeom>
          <a:noFill/>
          <a:ln w="9525">
            <a:solidFill>
              <a:srgbClr val="A1A1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872023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3" y="0"/>
            <a:ext cx="9140734" cy="6858000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288000" y="540000"/>
            <a:ext cx="8568000" cy="5256000"/>
          </a:xfrm>
          <a:prstGeom prst="rect">
            <a:avLst/>
          </a:prstGeom>
          <a:noFill/>
          <a:ln w="9525">
            <a:solidFill>
              <a:srgbClr val="A1A1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ZoneTexte 4"/>
          <p:cNvSpPr txBox="1"/>
          <p:nvPr userDrawn="1"/>
        </p:nvSpPr>
        <p:spPr>
          <a:xfrm>
            <a:off x="3207684" y="2988000"/>
            <a:ext cx="2728632" cy="63094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fr-FR" sz="3500" cap="all" baseline="0" dirty="0" smtClean="0">
                <a:solidFill>
                  <a:srgbClr val="595464"/>
                </a:solidFill>
                <a:latin typeface="Trebuchet MS" panose="020B0603020202020204" pitchFamily="34" charset="0"/>
              </a:rPr>
              <a:t>Questions ?</a:t>
            </a:r>
            <a:endParaRPr lang="fr-FR" sz="3500" cap="all" baseline="0" dirty="0">
              <a:solidFill>
                <a:srgbClr val="595464"/>
              </a:solidFill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1278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3" y="0"/>
            <a:ext cx="9140734" cy="6857999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288000" y="540000"/>
            <a:ext cx="8568000" cy="5256000"/>
          </a:xfrm>
          <a:prstGeom prst="rect">
            <a:avLst/>
          </a:prstGeom>
          <a:noFill/>
          <a:ln w="9525">
            <a:solidFill>
              <a:srgbClr val="A1A1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Imag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2" y="0"/>
            <a:ext cx="9130937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432000" y="3240000"/>
            <a:ext cx="8280000" cy="438582"/>
          </a:xfrm>
          <a:prstGeom prst="rect">
            <a:avLst/>
          </a:prstGeom>
        </p:spPr>
        <p:txBody>
          <a:bodyPr anchor="t" anchorCtr="0">
            <a:spAutoFit/>
          </a:bodyPr>
          <a:lstStyle>
            <a:lvl1pPr algn="ctr">
              <a:defRPr sz="2500" cap="all" baseline="0">
                <a:solidFill>
                  <a:srgbClr val="595464"/>
                </a:solidFill>
                <a:latin typeface="Trebuchet MS" panose="020B0603020202020204" pitchFamily="34" charset="0"/>
              </a:defRPr>
            </a:lvl1pPr>
          </a:lstStyle>
          <a:p>
            <a:r>
              <a:rPr lang="fr-FR" dirty="0" smtClean="0"/>
              <a:t>Contact</a:t>
            </a:r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32000" y="3702490"/>
            <a:ext cx="8280000" cy="923330"/>
          </a:xfrm>
          <a:prstGeom prst="rect">
            <a:avLst/>
          </a:prstGeom>
        </p:spPr>
        <p:txBody>
          <a:bodyPr anchor="t" anchorCtr="0">
            <a:spAutoFit/>
          </a:bodyPr>
          <a:lstStyle>
            <a:lvl1pPr marL="0" indent="0" algn="ctr">
              <a:buNone/>
              <a:defRPr sz="2000" b="0" i="0" cap="none" baseline="0">
                <a:solidFill>
                  <a:srgbClr val="E85330"/>
                </a:solidFill>
                <a:latin typeface="Trebuchet MS" panose="020B0603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dirty="0" smtClean="0"/>
              <a:t>Adresse mail</a:t>
            </a:r>
            <a:br>
              <a:rPr lang="fr-FR" dirty="0" smtClean="0"/>
            </a:br>
            <a:r>
              <a:rPr lang="fr-FR" dirty="0" err="1" smtClean="0"/>
              <a:t>Twitter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err="1" smtClean="0"/>
              <a:t>Telephone</a:t>
            </a:r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14884723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.jpeg"/><Relationship Id="rId1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1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8352000" y="6102000"/>
            <a:ext cx="540000" cy="18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89025F8-9555-4837-8F56-6B991212841D}" type="slidenum">
              <a:rPr lang="fr-FR" sz="900" smtClean="0">
                <a:solidFill>
                  <a:schemeClr val="bg1"/>
                </a:solidFill>
                <a:latin typeface="Trebuchet MS" panose="020B0603020202020204" pitchFamily="34" charset="0"/>
              </a:rPr>
              <a:pPr/>
              <a:t>‹#›</a:t>
            </a:fld>
            <a:endParaRPr lang="fr-FR" sz="9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3960000" y="6462278"/>
            <a:ext cx="1224000" cy="215444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r>
              <a:rPr lang="fr-FR" sz="800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WWW.PENTALOG.COM</a:t>
            </a:r>
            <a:endParaRPr lang="fr-FR" sz="8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pic>
        <p:nvPicPr>
          <p:cNvPr id="9" name="Image 8"/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0000" y="6498000"/>
            <a:ext cx="142027" cy="1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959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73" r:id="rId3"/>
    <p:sldLayoutId id="2147483663" r:id="rId4"/>
    <p:sldLayoutId id="2147483674" r:id="rId5"/>
    <p:sldLayoutId id="2147483670" r:id="rId6"/>
    <p:sldLayoutId id="2147483671" r:id="rId7"/>
    <p:sldLayoutId id="2147483675" r:id="rId8"/>
    <p:sldLayoutId id="2147483676" r:id="rId9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6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.tiff"/><Relationship Id="rId3" Type="http://schemas.openxmlformats.org/officeDocument/2006/relationships/image" Target="../media/image15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.google.com/p/v8/" TargetMode="External"/><Relationship Id="rId4" Type="http://schemas.openxmlformats.org/officeDocument/2006/relationships/hyperlink" Target="https://babeljs.io/" TargetMode="External"/><Relationship Id="rId5" Type="http://schemas.openxmlformats.org/officeDocument/2006/relationships/image" Target="../media/image28.tiff"/><Relationship Id="rId6" Type="http://schemas.openxmlformats.org/officeDocument/2006/relationships/image" Target="../media/image29.tiff"/><Relationship Id="rId1" Type="http://schemas.openxmlformats.org/officeDocument/2006/relationships/slideLayout" Target="../slideLayouts/slideLayout5.xml"/><Relationship Id="rId2" Type="http://schemas.openxmlformats.org/officeDocument/2006/relationships/hyperlink" Target="http://trac.webkit.org/wiki/JavaScriptCore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0.gi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1.tiff"/><Relationship Id="rId3" Type="http://schemas.openxmlformats.org/officeDocument/2006/relationships/image" Target="../media/image32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3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9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0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.tiff"/><Relationship Id="rId3" Type="http://schemas.openxmlformats.org/officeDocument/2006/relationships/image" Target="../media/image15.tif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4.png"/><Relationship Id="rId3" Type="http://schemas.openxmlformats.org/officeDocument/2006/relationships/image" Target="../media/image4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8.png"/><Relationship Id="rId3" Type="http://schemas.openxmlformats.org/officeDocument/2006/relationships/image" Target="../media/image49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0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tif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1.tif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2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3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4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5.png"/><Relationship Id="rId3" Type="http://schemas.openxmlformats.org/officeDocument/2006/relationships/image" Target="../media/image56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7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8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9.tif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0.png"/><Relationship Id="rId3" Type="http://schemas.openxmlformats.org/officeDocument/2006/relationships/image" Target="../media/image61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2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tif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4" Type="http://schemas.openxmlformats.org/officeDocument/2006/relationships/image" Target="../media/image23.tiff"/><Relationship Id="rId5" Type="http://schemas.openxmlformats.org/officeDocument/2006/relationships/image" Target="../media/image21.tiff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.tif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4" Type="http://schemas.openxmlformats.org/officeDocument/2006/relationships/image" Target="../media/image21.tiff"/><Relationship Id="rId5" Type="http://schemas.openxmlformats.org/officeDocument/2006/relationships/image" Target="../media/image63.tiff"/><Relationship Id="rId6" Type="http://schemas.openxmlformats.org/officeDocument/2006/relationships/image" Target="../media/image64.tiff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.tif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5.gi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6.gi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7.gi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8.tif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9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4" Type="http://schemas.openxmlformats.org/officeDocument/2006/relationships/image" Target="../media/image16.tiff"/><Relationship Id="rId5" Type="http://schemas.openxmlformats.org/officeDocument/2006/relationships/image" Target="../media/image17.tiff"/><Relationship Id="rId6" Type="http://schemas.openxmlformats.org/officeDocument/2006/relationships/image" Target="../media/image18.tiff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4" Type="http://schemas.openxmlformats.org/officeDocument/2006/relationships/image" Target="../media/image20.tiff"/><Relationship Id="rId5" Type="http://schemas.openxmlformats.org/officeDocument/2006/relationships/image" Target="../media/image21.tiff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2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4" Type="http://schemas.openxmlformats.org/officeDocument/2006/relationships/image" Target="../media/image23.tiff"/><Relationship Id="rId5" Type="http://schemas.openxmlformats.org/officeDocument/2006/relationships/image" Target="../media/image24.tiff"/><Relationship Id="rId6" Type="http://schemas.openxmlformats.org/officeDocument/2006/relationships/image" Target="../media/image25.tiff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alphaModFix amt="44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32000" y="2742461"/>
            <a:ext cx="8280000" cy="978729"/>
          </a:xfrm>
        </p:spPr>
        <p:txBody>
          <a:bodyPr/>
          <a:lstStyle/>
          <a:p>
            <a:r>
              <a:rPr lang="en-US" sz="3200" cap="none" dirty="0"/>
              <a:t>React Native: Bringing modern web techniques to mobile</a:t>
            </a:r>
            <a:endParaRPr lang="fr-FR" sz="3600" cap="none" dirty="0"/>
          </a:p>
        </p:txBody>
      </p:sp>
    </p:spTree>
    <p:extLst>
      <p:ext uri="{BB962C8B-B14F-4D97-AF65-F5344CB8AC3E}">
        <p14:creationId xmlns:p14="http://schemas.microsoft.com/office/powerpoint/2010/main" val="590509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REACT NATIVE Framework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21200" y="1044000"/>
            <a:ext cx="6840000" cy="923330"/>
          </a:xfrm>
        </p:spPr>
        <p:txBody>
          <a:bodyPr/>
          <a:lstStyle/>
          <a:p>
            <a:r>
              <a:rPr lang="en-US" b="1" dirty="0"/>
              <a:t>U</a:t>
            </a:r>
            <a:r>
              <a:rPr lang="en-US" b="1" dirty="0" smtClean="0"/>
              <a:t>sing </a:t>
            </a:r>
            <a:r>
              <a:rPr lang="en-US" b="1" dirty="0">
                <a:solidFill>
                  <a:schemeClr val="bg2">
                    <a:lumMod val="10000"/>
                  </a:schemeClr>
                </a:solidFill>
              </a:rPr>
              <a:t>JavaScript</a:t>
            </a:r>
            <a:r>
              <a:rPr lang="en-US" b="1" dirty="0"/>
              <a:t> and </a:t>
            </a:r>
            <a:r>
              <a:rPr lang="en-US" b="1" dirty="0" smtClean="0">
                <a:solidFill>
                  <a:schemeClr val="bg2">
                    <a:lumMod val="10000"/>
                  </a:schemeClr>
                </a:solidFill>
              </a:rPr>
              <a:t>React</a:t>
            </a:r>
            <a:r>
              <a:rPr lang="en-US" b="1" dirty="0" smtClean="0"/>
              <a:t> to build </a:t>
            </a:r>
            <a:r>
              <a:rPr lang="en-US" b="1" dirty="0">
                <a:solidFill>
                  <a:schemeClr val="bg2">
                    <a:lumMod val="10000"/>
                  </a:schemeClr>
                </a:solidFill>
              </a:rPr>
              <a:t>Native</a:t>
            </a:r>
            <a:r>
              <a:rPr lang="en-US" b="1" dirty="0"/>
              <a:t> Mobile Apps </a:t>
            </a:r>
            <a:r>
              <a:rPr lang="mr-IN" b="1" dirty="0" smtClean="0"/>
              <a:t>…</a:t>
            </a:r>
            <a:r>
              <a:rPr lang="en-US" b="1" dirty="0" smtClean="0"/>
              <a:t> and </a:t>
            </a:r>
            <a:r>
              <a:rPr lang="en-US" b="1" dirty="0" smtClean="0">
                <a:solidFill>
                  <a:schemeClr val="bg2">
                    <a:lumMod val="10000"/>
                  </a:schemeClr>
                </a:solidFill>
              </a:rPr>
              <a:t>even more</a:t>
            </a:r>
            <a:endParaRPr lang="en-US" b="1" dirty="0">
              <a:solidFill>
                <a:schemeClr val="bg2">
                  <a:lumMod val="10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7900" y="2400300"/>
            <a:ext cx="4128570" cy="3096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057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8414" y="1154430"/>
            <a:ext cx="6342556" cy="4094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309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does it work?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It’s all about </a:t>
            </a:r>
            <a:r>
              <a:rPr lang="en-US" dirty="0" smtClean="0">
                <a:solidFill>
                  <a:schemeClr val="bg2">
                    <a:lumMod val="10000"/>
                  </a:schemeClr>
                </a:solidFill>
              </a:rPr>
              <a:t>bridging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6824" y="1885664"/>
            <a:ext cx="791075" cy="7910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4999" y="1885664"/>
            <a:ext cx="663195" cy="663195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2594808" y="2979300"/>
            <a:ext cx="16690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>
                <a:solidFill>
                  <a:srgbClr val="484848"/>
                </a:solidFill>
                <a:latin typeface="Trebuchet MS" charset="0"/>
                <a:ea typeface="Trebuchet MS" charset="0"/>
                <a:cs typeface="Trebuchet MS" charset="0"/>
              </a:rPr>
              <a:t>BridgeModules</a:t>
            </a:r>
            <a:endParaRPr lang="en-US" dirty="0">
              <a:latin typeface="Trebuchet MS" charset="0"/>
              <a:ea typeface="Trebuchet MS" charset="0"/>
              <a:cs typeface="Trebuchet MS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160290" y="2941080"/>
            <a:ext cx="16690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>
                <a:solidFill>
                  <a:srgbClr val="484848"/>
                </a:solidFill>
                <a:latin typeface="Trebuchet MS" charset="0"/>
                <a:ea typeface="Trebuchet MS" charset="0"/>
                <a:cs typeface="Trebuchet MS" charset="0"/>
              </a:rPr>
              <a:t>BridgeModules</a:t>
            </a:r>
            <a:endParaRPr lang="en-US" dirty="0">
              <a:latin typeface="Trebuchet MS" charset="0"/>
              <a:ea typeface="Trebuchet MS" charset="0"/>
              <a:cs typeface="Trebuchet MS" charset="0"/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1223010" y="3626175"/>
            <a:ext cx="6492633" cy="66161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JavaScript Code Base</a:t>
            </a:r>
            <a:endParaRPr lang="en-US" dirty="0"/>
          </a:p>
        </p:txBody>
      </p:sp>
      <p:sp>
        <p:nvSpPr>
          <p:cNvPr id="23" name="Rounded Rectangle 22"/>
          <p:cNvSpPr/>
          <p:nvPr/>
        </p:nvSpPr>
        <p:spPr>
          <a:xfrm>
            <a:off x="1223009" y="4959679"/>
            <a:ext cx="6492633" cy="8229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JavaScript Runtime</a:t>
            </a:r>
          </a:p>
        </p:txBody>
      </p:sp>
      <p:sp>
        <p:nvSpPr>
          <p:cNvPr id="24" name="Up-Down Arrow 23"/>
          <p:cNvSpPr/>
          <p:nvPr/>
        </p:nvSpPr>
        <p:spPr>
          <a:xfrm>
            <a:off x="2329912" y="2814276"/>
            <a:ext cx="264896" cy="674361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Up-Down Arrow 24"/>
          <p:cNvSpPr/>
          <p:nvPr/>
        </p:nvSpPr>
        <p:spPr>
          <a:xfrm>
            <a:off x="5914148" y="2750336"/>
            <a:ext cx="264896" cy="674361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Up-Down Arrow 25"/>
          <p:cNvSpPr/>
          <p:nvPr/>
        </p:nvSpPr>
        <p:spPr>
          <a:xfrm>
            <a:off x="4263855" y="4378341"/>
            <a:ext cx="250995" cy="490783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801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Js</a:t>
            </a:r>
            <a:r>
              <a:rPr lang="en-US" dirty="0" smtClean="0"/>
              <a:t> runtime and syntax transformers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32000" y="1352610"/>
            <a:ext cx="6840000" cy="2977225"/>
          </a:xfrm>
        </p:spPr>
        <p:txBody>
          <a:bodyPr/>
          <a:lstStyle/>
          <a:p>
            <a:r>
              <a:rPr lang="en-US" sz="1800" dirty="0"/>
              <a:t>When using React Native, you're going to be running your JavaScript code in two environments: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800" dirty="0"/>
              <a:t>On iOS simulators and devices, Android emulators and devices React Native uses </a:t>
            </a:r>
            <a:r>
              <a:rPr lang="en-US" sz="1800" dirty="0">
                <a:hlinkClick r:id="rId2"/>
              </a:rPr>
              <a:t>JavaScriptCore</a:t>
            </a:r>
            <a:r>
              <a:rPr lang="en-US" sz="1800" dirty="0"/>
              <a:t> </a:t>
            </a:r>
            <a:endParaRPr lang="en-US" sz="1800" dirty="0" smtClean="0"/>
          </a:p>
          <a:p>
            <a:pPr marL="285750" indent="-285750">
              <a:buFont typeface="Arial" charset="0"/>
              <a:buChar char="•"/>
            </a:pPr>
            <a:r>
              <a:rPr lang="en-US" sz="1800" dirty="0" smtClean="0"/>
              <a:t>When </a:t>
            </a:r>
            <a:r>
              <a:rPr lang="en-US" sz="1800" dirty="0"/>
              <a:t>using Chrome </a:t>
            </a:r>
            <a:r>
              <a:rPr lang="en-US" sz="1800" dirty="0" smtClean="0"/>
              <a:t>debugging, so you </a:t>
            </a:r>
            <a:r>
              <a:rPr lang="en-US" sz="1800" dirty="0"/>
              <a:t>are using </a:t>
            </a:r>
            <a:r>
              <a:rPr lang="en-US" sz="1800" dirty="0">
                <a:hlinkClick r:id="rId3"/>
              </a:rPr>
              <a:t>V8</a:t>
            </a:r>
            <a:r>
              <a:rPr lang="en-US" sz="1800" dirty="0" smtClean="0"/>
              <a:t>.</a:t>
            </a:r>
          </a:p>
          <a:p>
            <a:r>
              <a:rPr lang="en-US" sz="1800" dirty="0" smtClean="0"/>
              <a:t>As </a:t>
            </a:r>
            <a:r>
              <a:rPr lang="en-US" sz="1800" dirty="0"/>
              <a:t>of version 0.5.0, React Native ships with the </a:t>
            </a:r>
            <a:r>
              <a:rPr lang="en-US" sz="1800" dirty="0">
                <a:hlinkClick r:id="rId4"/>
              </a:rPr>
              <a:t>Babel JavaScript compiler</a:t>
            </a:r>
            <a:r>
              <a:rPr lang="en-US" sz="1800" dirty="0"/>
              <a:t>. </a:t>
            </a:r>
          </a:p>
          <a:p>
            <a:endParaRPr lang="en-US" sz="1800" dirty="0"/>
          </a:p>
          <a:p>
            <a:endParaRPr lang="en-US" sz="1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00300" y="4078722"/>
            <a:ext cx="1597730" cy="159773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43500" y="4078722"/>
            <a:ext cx="1600150" cy="1435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210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 we need to start a RN project?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All what we need is </a:t>
            </a:r>
            <a:r>
              <a:rPr lang="mr-IN" dirty="0" smtClean="0"/>
              <a:t>…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0830" y="2125980"/>
            <a:ext cx="34925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780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be more serious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All what you need is: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32000" y="3201313"/>
            <a:ext cx="3709605" cy="25853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484848"/>
                </a:solidFill>
                <a:latin typeface="Trebuchet MS" charset="0"/>
                <a:ea typeface="Trebuchet MS" charset="0"/>
                <a:cs typeface="Trebuchet MS" charset="0"/>
              </a:rPr>
              <a:t>brew install node </a:t>
            </a:r>
            <a:endParaRPr lang="en-US" dirty="0" smtClean="0">
              <a:solidFill>
                <a:srgbClr val="484848"/>
              </a:solidFill>
              <a:latin typeface="Trebuchet MS" charset="0"/>
              <a:ea typeface="Trebuchet MS" charset="0"/>
              <a:cs typeface="Trebuchet MS" charset="0"/>
            </a:endParaRPr>
          </a:p>
          <a:p>
            <a:r>
              <a:rPr lang="en-US" dirty="0" smtClean="0">
                <a:solidFill>
                  <a:srgbClr val="484848"/>
                </a:solidFill>
                <a:latin typeface="Trebuchet MS" charset="0"/>
                <a:ea typeface="Trebuchet MS" charset="0"/>
                <a:cs typeface="Trebuchet MS" charset="0"/>
              </a:rPr>
              <a:t>brew </a:t>
            </a:r>
            <a:r>
              <a:rPr lang="en-US" dirty="0">
                <a:solidFill>
                  <a:srgbClr val="484848"/>
                </a:solidFill>
                <a:latin typeface="Trebuchet MS" charset="0"/>
                <a:ea typeface="Trebuchet MS" charset="0"/>
                <a:cs typeface="Trebuchet MS" charset="0"/>
              </a:rPr>
              <a:t>install </a:t>
            </a:r>
            <a:r>
              <a:rPr lang="en-US" dirty="0" smtClean="0">
                <a:solidFill>
                  <a:srgbClr val="484848"/>
                </a:solidFill>
                <a:latin typeface="Trebuchet MS" charset="0"/>
                <a:ea typeface="Trebuchet MS" charset="0"/>
                <a:cs typeface="Trebuchet MS" charset="0"/>
              </a:rPr>
              <a:t>watchman</a:t>
            </a:r>
          </a:p>
          <a:p>
            <a:endParaRPr lang="en-US" dirty="0">
              <a:solidFill>
                <a:srgbClr val="484848"/>
              </a:solidFill>
              <a:latin typeface="Trebuchet MS" charset="0"/>
              <a:ea typeface="Trebuchet MS" charset="0"/>
              <a:cs typeface="Trebuchet MS" charset="0"/>
            </a:endParaRPr>
          </a:p>
          <a:p>
            <a:r>
              <a:rPr lang="en-US" dirty="0" err="1">
                <a:latin typeface="Trebuchet MS" charset="0"/>
                <a:ea typeface="Trebuchet MS" charset="0"/>
                <a:cs typeface="Trebuchet MS" charset="0"/>
              </a:rPr>
              <a:t>npm</a:t>
            </a:r>
            <a:r>
              <a:rPr lang="en-US" dirty="0">
                <a:latin typeface="Trebuchet MS" charset="0"/>
                <a:ea typeface="Trebuchet MS" charset="0"/>
                <a:cs typeface="Trebuchet MS" charset="0"/>
              </a:rPr>
              <a:t> install -g </a:t>
            </a:r>
            <a:r>
              <a:rPr lang="en-US" dirty="0" smtClean="0">
                <a:latin typeface="Trebuchet MS" charset="0"/>
                <a:ea typeface="Trebuchet MS" charset="0"/>
                <a:cs typeface="Trebuchet MS" charset="0"/>
              </a:rPr>
              <a:t>react-native-cli</a:t>
            </a:r>
          </a:p>
          <a:p>
            <a:endParaRPr lang="en-US" dirty="0">
              <a:latin typeface="Trebuchet MS" charset="0"/>
              <a:ea typeface="Trebuchet MS" charset="0"/>
              <a:cs typeface="Trebuchet MS" charset="0"/>
            </a:endParaRPr>
          </a:p>
          <a:p>
            <a:r>
              <a:rPr lang="en-US" dirty="0">
                <a:latin typeface="Trebuchet MS" charset="0"/>
                <a:ea typeface="Trebuchet MS" charset="0"/>
                <a:cs typeface="Trebuchet MS" charset="0"/>
              </a:rPr>
              <a:t>react-native </a:t>
            </a:r>
            <a:r>
              <a:rPr lang="en-US" dirty="0" err="1">
                <a:latin typeface="Trebuchet MS" charset="0"/>
                <a:ea typeface="Trebuchet MS" charset="0"/>
                <a:cs typeface="Trebuchet MS" charset="0"/>
              </a:rPr>
              <a:t>init</a:t>
            </a:r>
            <a:r>
              <a:rPr lang="en-US" dirty="0">
                <a:latin typeface="Trebuchet MS" charset="0"/>
                <a:ea typeface="Trebuchet MS" charset="0"/>
                <a:cs typeface="Trebuchet MS" charset="0"/>
              </a:rPr>
              <a:t> </a:t>
            </a:r>
            <a:r>
              <a:rPr lang="en-US" dirty="0" err="1">
                <a:latin typeface="Trebuchet MS" charset="0"/>
                <a:ea typeface="Trebuchet MS" charset="0"/>
                <a:cs typeface="Trebuchet MS" charset="0"/>
              </a:rPr>
              <a:t>AwesomeProject</a:t>
            </a:r>
            <a:r>
              <a:rPr lang="en-US" dirty="0">
                <a:latin typeface="Trebuchet MS" charset="0"/>
                <a:ea typeface="Trebuchet MS" charset="0"/>
                <a:cs typeface="Trebuchet MS" charset="0"/>
              </a:rPr>
              <a:t> </a:t>
            </a:r>
            <a:endParaRPr lang="en-US" dirty="0" smtClean="0">
              <a:latin typeface="Trebuchet MS" charset="0"/>
              <a:ea typeface="Trebuchet MS" charset="0"/>
              <a:cs typeface="Trebuchet MS" charset="0"/>
            </a:endParaRPr>
          </a:p>
          <a:p>
            <a:r>
              <a:rPr lang="en-US" dirty="0" smtClean="0">
                <a:latin typeface="Trebuchet MS" charset="0"/>
                <a:ea typeface="Trebuchet MS" charset="0"/>
                <a:cs typeface="Trebuchet MS" charset="0"/>
              </a:rPr>
              <a:t>cd </a:t>
            </a:r>
            <a:r>
              <a:rPr lang="en-US" dirty="0" err="1">
                <a:latin typeface="Trebuchet MS" charset="0"/>
                <a:ea typeface="Trebuchet MS" charset="0"/>
                <a:cs typeface="Trebuchet MS" charset="0"/>
              </a:rPr>
              <a:t>AwesomeProject</a:t>
            </a:r>
            <a:r>
              <a:rPr lang="en-US" dirty="0">
                <a:latin typeface="Trebuchet MS" charset="0"/>
                <a:ea typeface="Trebuchet MS" charset="0"/>
                <a:cs typeface="Trebuchet MS" charset="0"/>
              </a:rPr>
              <a:t> </a:t>
            </a:r>
            <a:endParaRPr lang="en-US" dirty="0" smtClean="0">
              <a:latin typeface="Trebuchet MS" charset="0"/>
              <a:ea typeface="Trebuchet MS" charset="0"/>
              <a:cs typeface="Trebuchet MS" charset="0"/>
            </a:endParaRPr>
          </a:p>
          <a:p>
            <a:r>
              <a:rPr lang="en-US" dirty="0" smtClean="0">
                <a:latin typeface="Trebuchet MS" charset="0"/>
                <a:ea typeface="Trebuchet MS" charset="0"/>
                <a:cs typeface="Trebuchet MS" charset="0"/>
              </a:rPr>
              <a:t>react-native run-</a:t>
            </a:r>
            <a:r>
              <a:rPr lang="en-US" dirty="0" err="1" smtClean="0">
                <a:latin typeface="Trebuchet MS" charset="0"/>
                <a:ea typeface="Trebuchet MS" charset="0"/>
                <a:cs typeface="Trebuchet MS" charset="0"/>
              </a:rPr>
              <a:t>ios</a:t>
            </a:r>
            <a:endParaRPr lang="en-US" dirty="0" smtClean="0">
              <a:latin typeface="Trebuchet MS" charset="0"/>
              <a:ea typeface="Trebuchet MS" charset="0"/>
              <a:cs typeface="Trebuchet MS" charset="0"/>
            </a:endParaRPr>
          </a:p>
          <a:p>
            <a:r>
              <a:rPr lang="en-US" dirty="0">
                <a:latin typeface="Trebuchet MS" charset="0"/>
                <a:ea typeface="Trebuchet MS" charset="0"/>
                <a:cs typeface="Trebuchet MS" charset="0"/>
              </a:rPr>
              <a:t>r</a:t>
            </a:r>
            <a:r>
              <a:rPr lang="en-US" dirty="0" smtClean="0">
                <a:latin typeface="Trebuchet MS" charset="0"/>
                <a:ea typeface="Trebuchet MS" charset="0"/>
                <a:cs typeface="Trebuchet MS" charset="0"/>
              </a:rPr>
              <a:t>eact-native run-android</a:t>
            </a:r>
            <a:endParaRPr lang="en-US" dirty="0">
              <a:latin typeface="Trebuchet MS" charset="0"/>
              <a:ea typeface="Trebuchet MS" charset="0"/>
              <a:cs typeface="Trebuchet MS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000" y="1714500"/>
            <a:ext cx="1324144" cy="13241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0149" y="1714500"/>
            <a:ext cx="1298519" cy="1298519"/>
          </a:xfrm>
          <a:prstGeom prst="rect">
            <a:avLst/>
          </a:prstGeom>
        </p:spPr>
      </p:pic>
      <p:sp>
        <p:nvSpPr>
          <p:cNvPr id="10" name="Right Brace 9"/>
          <p:cNvSpPr/>
          <p:nvPr/>
        </p:nvSpPr>
        <p:spPr>
          <a:xfrm>
            <a:off x="4141605" y="1714500"/>
            <a:ext cx="247515" cy="262890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Brace 10"/>
          <p:cNvSpPr/>
          <p:nvPr/>
        </p:nvSpPr>
        <p:spPr>
          <a:xfrm>
            <a:off x="4141605" y="4640580"/>
            <a:ext cx="247515" cy="105156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131197" y="2853978"/>
            <a:ext cx="2258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1">
                    <a:lumMod val="50000"/>
                  </a:schemeClr>
                </a:solidFill>
                <a:latin typeface="Trebuchet MS" charset="0"/>
                <a:ea typeface="Trebuchet MS" charset="0"/>
                <a:cs typeface="Trebuchet MS" charset="0"/>
              </a:rPr>
              <a:t>Environment Setup</a:t>
            </a:r>
            <a:endParaRPr lang="en-US" b="1" dirty="0">
              <a:solidFill>
                <a:schemeClr val="accent1">
                  <a:lumMod val="50000"/>
                </a:schemeClr>
              </a:solidFill>
              <a:latin typeface="Trebuchet MS" charset="0"/>
              <a:ea typeface="Trebuchet MS" charset="0"/>
              <a:cs typeface="Trebuchet MS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132070" y="4981694"/>
            <a:ext cx="2390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1">
                    <a:lumMod val="50000"/>
                  </a:schemeClr>
                </a:solidFill>
                <a:latin typeface="Trebuchet MS" charset="0"/>
                <a:ea typeface="Trebuchet MS" charset="0"/>
                <a:cs typeface="Trebuchet MS" charset="0"/>
              </a:rPr>
              <a:t>Project initialization</a:t>
            </a:r>
            <a:endParaRPr lang="en-US" b="1" dirty="0">
              <a:solidFill>
                <a:schemeClr val="accent1">
                  <a:lumMod val="50000"/>
                </a:schemeClr>
              </a:solidFill>
              <a:latin typeface="Trebuchet MS" charset="0"/>
              <a:ea typeface="Trebuchet MS" charset="0"/>
              <a:cs typeface="Trebuchet M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2970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5570" y="1012190"/>
            <a:ext cx="6350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678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does UI Work 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32000" y="1224814"/>
            <a:ext cx="4002840" cy="4563928"/>
          </a:xfrm>
        </p:spPr>
        <p:txBody>
          <a:bodyPr/>
          <a:lstStyle/>
          <a:p>
            <a:pPr marL="457200" indent="-457200">
              <a:buFont typeface="Arial" charset="0"/>
              <a:buChar char="•"/>
            </a:pPr>
            <a:r>
              <a:rPr lang="en-US" dirty="0" smtClean="0"/>
              <a:t>In terms of defining UI, we have the same </a:t>
            </a:r>
            <a:r>
              <a:rPr lang="en-US" dirty="0" smtClean="0">
                <a:solidFill>
                  <a:schemeClr val="bg2">
                    <a:lumMod val="10000"/>
                  </a:schemeClr>
                </a:solidFill>
              </a:rPr>
              <a:t>JSX</a:t>
            </a:r>
            <a:r>
              <a:rPr lang="en-US" dirty="0" smtClean="0"/>
              <a:t> from React</a:t>
            </a:r>
          </a:p>
          <a:p>
            <a:pPr marL="457200" indent="-457200">
              <a:buFont typeface="Arial" charset="0"/>
              <a:buChar char="•"/>
            </a:pPr>
            <a:r>
              <a:rPr lang="en-US" dirty="0" smtClean="0">
                <a:solidFill>
                  <a:schemeClr val="bg2">
                    <a:lumMod val="10000"/>
                  </a:schemeClr>
                </a:solidFill>
              </a:rPr>
              <a:t>JS Code </a:t>
            </a:r>
            <a:r>
              <a:rPr lang="en-US" dirty="0" smtClean="0"/>
              <a:t>+ </a:t>
            </a:r>
            <a:r>
              <a:rPr lang="en-US" dirty="0" smtClean="0">
                <a:solidFill>
                  <a:schemeClr val="bg2">
                    <a:lumMod val="10000"/>
                  </a:schemeClr>
                </a:solidFill>
              </a:rPr>
              <a:t>UI Tags </a:t>
            </a:r>
            <a:r>
              <a:rPr lang="en-US" dirty="0" smtClean="0"/>
              <a:t>+ </a:t>
            </a:r>
            <a:r>
              <a:rPr lang="en-US" dirty="0" smtClean="0">
                <a:solidFill>
                  <a:schemeClr val="bg2">
                    <a:lumMod val="10000"/>
                  </a:schemeClr>
                </a:solidFill>
              </a:rPr>
              <a:t>Style</a:t>
            </a:r>
            <a:r>
              <a:rPr lang="en-US" dirty="0" smtClean="0"/>
              <a:t> -&gt; in the same file</a:t>
            </a:r>
          </a:p>
          <a:p>
            <a:pPr marL="457200" indent="-457200">
              <a:buFont typeface="Arial" charset="0"/>
              <a:buChar char="•"/>
            </a:pPr>
            <a:r>
              <a:rPr lang="en-US" dirty="0" smtClean="0"/>
              <a:t>High level of modularization .. A lot of components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2621" y="308610"/>
            <a:ext cx="4561379" cy="5817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669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the atomic part of RN UI?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21200" y="1044000"/>
            <a:ext cx="7854120" cy="507831"/>
          </a:xfrm>
        </p:spPr>
        <p:txBody>
          <a:bodyPr/>
          <a:lstStyle/>
          <a:p>
            <a:r>
              <a:rPr lang="en-US" dirty="0" smtClean="0"/>
              <a:t>It’s all about </a:t>
            </a:r>
            <a:r>
              <a:rPr lang="en-US" dirty="0" smtClean="0">
                <a:solidFill>
                  <a:schemeClr val="bg2">
                    <a:lumMod val="10000"/>
                  </a:schemeClr>
                </a:solidFill>
              </a:rPr>
              <a:t>components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bg2">
                    <a:lumMod val="10000"/>
                  </a:schemeClr>
                </a:solidFill>
              </a:rPr>
              <a:t>props</a:t>
            </a:r>
            <a:r>
              <a:rPr lang="en-US" dirty="0" smtClean="0"/>
              <a:t>, and </a:t>
            </a:r>
            <a:r>
              <a:rPr lang="en-US" dirty="0" smtClean="0">
                <a:solidFill>
                  <a:schemeClr val="bg2">
                    <a:lumMod val="10000"/>
                  </a:schemeClr>
                </a:solidFill>
              </a:rPr>
              <a:t>state</a:t>
            </a:r>
            <a:r>
              <a:rPr lang="en-US" dirty="0" smtClean="0"/>
              <a:t>!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221" y="1597899"/>
            <a:ext cx="6470571" cy="4429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318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our new Component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21199" y="1044000"/>
            <a:ext cx="7616489" cy="507831"/>
          </a:xfrm>
        </p:spPr>
        <p:txBody>
          <a:bodyPr/>
          <a:lstStyle/>
          <a:p>
            <a:r>
              <a:rPr lang="en-US" dirty="0" smtClean="0"/>
              <a:t>Same as using a RN default component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99" y="1751189"/>
            <a:ext cx="5716411" cy="229175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000" y="4401255"/>
            <a:ext cx="3248178" cy="1422620"/>
          </a:xfrm>
          <a:prstGeom prst="rect">
            <a:avLst/>
          </a:prstGeom>
        </p:spPr>
      </p:pic>
      <p:sp>
        <p:nvSpPr>
          <p:cNvPr id="7" name="Right Brace 6"/>
          <p:cNvSpPr/>
          <p:nvPr/>
        </p:nvSpPr>
        <p:spPr>
          <a:xfrm>
            <a:off x="6287911" y="1738489"/>
            <a:ext cx="395111" cy="2348089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833323" y="2325511"/>
            <a:ext cx="17800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Used in the render method of another component</a:t>
            </a:r>
            <a:endParaRPr lang="en-US" dirty="0"/>
          </a:p>
        </p:txBody>
      </p:sp>
      <p:cxnSp>
        <p:nvCxnSpPr>
          <p:cNvPr id="10" name="Straight Arrow Connector 9"/>
          <p:cNvCxnSpPr/>
          <p:nvPr/>
        </p:nvCxnSpPr>
        <p:spPr>
          <a:xfrm flipH="1" flipV="1">
            <a:off x="1377245" y="3194756"/>
            <a:ext cx="3307644" cy="1332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3318933" y="4526844"/>
            <a:ext cx="1365956" cy="5418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902923" y="4242300"/>
            <a:ext cx="17800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Using and defining default props and props types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2767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 am I 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21200" y="1302586"/>
            <a:ext cx="5509407" cy="2184188"/>
          </a:xfrm>
        </p:spPr>
        <p:txBody>
          <a:bodyPr/>
          <a:lstStyle/>
          <a:p>
            <a:r>
              <a:rPr lang="en-US" dirty="0" smtClean="0"/>
              <a:t>Adrian </a:t>
            </a:r>
            <a:r>
              <a:rPr lang="en-US" dirty="0" err="1" smtClean="0"/>
              <a:t>Zghibarța</a:t>
            </a:r>
            <a:endParaRPr lang="en-US" dirty="0" smtClean="0"/>
          </a:p>
          <a:p>
            <a:r>
              <a:rPr lang="en-US" dirty="0" smtClean="0"/>
              <a:t>Mobile Dev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800" dirty="0" smtClean="0"/>
              <a:t>iOS – 2 years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800" dirty="0" smtClean="0"/>
              <a:t>Xamarin – 4 months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800" dirty="0" smtClean="0"/>
              <a:t>React Native – 5 month</a:t>
            </a:r>
            <a:endParaRPr lang="en-US" sz="1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0607" y="1044000"/>
            <a:ext cx="2682786" cy="268278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0607" y="4016737"/>
            <a:ext cx="778076" cy="77807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5317" y="4016737"/>
            <a:ext cx="778076" cy="77807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2962" y="4016737"/>
            <a:ext cx="778076" cy="778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234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Incrementer</a:t>
            </a:r>
            <a:r>
              <a:rPr lang="en-US" dirty="0" smtClean="0"/>
              <a:t> APP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7506" y="997932"/>
            <a:ext cx="2743971" cy="48806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1070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Component lifecycle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7216" y="1085848"/>
            <a:ext cx="5738675" cy="4732019"/>
          </a:xfrm>
          <a:prstGeom prst="rect">
            <a:avLst/>
          </a:prstGeom>
        </p:spPr>
      </p:pic>
      <p:sp>
        <p:nvSpPr>
          <p:cNvPr id="6" name="Double Bracket 5"/>
          <p:cNvSpPr/>
          <p:nvPr/>
        </p:nvSpPr>
        <p:spPr>
          <a:xfrm>
            <a:off x="3093156" y="1120140"/>
            <a:ext cx="1049866" cy="449016"/>
          </a:xfrm>
          <a:prstGeom prst="bracketPair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Double Bracket 7"/>
          <p:cNvSpPr/>
          <p:nvPr/>
        </p:nvSpPr>
        <p:spPr>
          <a:xfrm>
            <a:off x="1347216" y="2485957"/>
            <a:ext cx="1444976" cy="384631"/>
          </a:xfrm>
          <a:prstGeom prst="bracketPair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ouble Bracket 8"/>
          <p:cNvSpPr/>
          <p:nvPr/>
        </p:nvSpPr>
        <p:spPr>
          <a:xfrm>
            <a:off x="3364089" y="3363941"/>
            <a:ext cx="491068" cy="449016"/>
          </a:xfrm>
          <a:prstGeom prst="bracketPair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ouble Bracket 9"/>
          <p:cNvSpPr/>
          <p:nvPr/>
        </p:nvSpPr>
        <p:spPr>
          <a:xfrm>
            <a:off x="3103541" y="1623617"/>
            <a:ext cx="1049866" cy="327789"/>
          </a:xfrm>
          <a:prstGeom prst="bracketPair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ouble Bracket 10"/>
          <p:cNvSpPr/>
          <p:nvPr/>
        </p:nvSpPr>
        <p:spPr>
          <a:xfrm>
            <a:off x="3030616" y="2039322"/>
            <a:ext cx="1281740" cy="361100"/>
          </a:xfrm>
          <a:prstGeom prst="bracketPair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Double Bracket 16"/>
          <p:cNvSpPr/>
          <p:nvPr/>
        </p:nvSpPr>
        <p:spPr>
          <a:xfrm>
            <a:off x="3217333" y="2457874"/>
            <a:ext cx="835378" cy="412714"/>
          </a:xfrm>
          <a:prstGeom prst="bracketPair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Double Bracket 17"/>
          <p:cNvSpPr/>
          <p:nvPr/>
        </p:nvSpPr>
        <p:spPr>
          <a:xfrm>
            <a:off x="2934208" y="2914925"/>
            <a:ext cx="1378148" cy="347564"/>
          </a:xfrm>
          <a:prstGeom prst="bracketPair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ouble Bracket 18"/>
          <p:cNvSpPr/>
          <p:nvPr/>
        </p:nvSpPr>
        <p:spPr>
          <a:xfrm>
            <a:off x="4543778" y="3345187"/>
            <a:ext cx="2003778" cy="376058"/>
          </a:xfrm>
          <a:prstGeom prst="bracketPair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Double Bracket 19"/>
          <p:cNvSpPr/>
          <p:nvPr/>
        </p:nvSpPr>
        <p:spPr>
          <a:xfrm>
            <a:off x="4447821" y="3973824"/>
            <a:ext cx="2212621" cy="315954"/>
          </a:xfrm>
          <a:prstGeom prst="bracketPair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Double Bracket 20"/>
          <p:cNvSpPr/>
          <p:nvPr/>
        </p:nvSpPr>
        <p:spPr>
          <a:xfrm>
            <a:off x="4425244" y="4545048"/>
            <a:ext cx="2235199" cy="297746"/>
          </a:xfrm>
          <a:prstGeom prst="bracketPair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Double Bracket 21"/>
          <p:cNvSpPr/>
          <p:nvPr/>
        </p:nvSpPr>
        <p:spPr>
          <a:xfrm>
            <a:off x="5209822" y="4973600"/>
            <a:ext cx="694267" cy="349811"/>
          </a:xfrm>
          <a:prstGeom prst="bracketPair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Double Bracket 22"/>
          <p:cNvSpPr/>
          <p:nvPr/>
        </p:nvSpPr>
        <p:spPr>
          <a:xfrm>
            <a:off x="4447822" y="5411327"/>
            <a:ext cx="2212622" cy="406540"/>
          </a:xfrm>
          <a:prstGeom prst="bracketPair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 25"/>
          <p:cNvSpPr/>
          <p:nvPr/>
        </p:nvSpPr>
        <p:spPr>
          <a:xfrm>
            <a:off x="3483790" y="3313112"/>
            <a:ext cx="1039747" cy="1209095"/>
          </a:xfrm>
          <a:custGeom>
            <a:avLst/>
            <a:gdLst>
              <a:gd name="connsiteX0" fmla="*/ 72210 w 1039747"/>
              <a:gd name="connsiteY0" fmla="*/ 784755 h 1209095"/>
              <a:gd name="connsiteX1" fmla="*/ 478610 w 1039747"/>
              <a:gd name="connsiteY1" fmla="*/ 536399 h 1209095"/>
              <a:gd name="connsiteX2" fmla="*/ 433454 w 1039747"/>
              <a:gd name="connsiteY2" fmla="*/ 186444 h 1209095"/>
              <a:gd name="connsiteX3" fmla="*/ 681810 w 1039747"/>
              <a:gd name="connsiteY3" fmla="*/ 5821 h 1209095"/>
              <a:gd name="connsiteX4" fmla="*/ 1009188 w 1039747"/>
              <a:gd name="connsiteY4" fmla="*/ 107421 h 1209095"/>
              <a:gd name="connsiteX5" fmla="*/ 952743 w 1039747"/>
              <a:gd name="connsiteY5" fmla="*/ 694444 h 1209095"/>
              <a:gd name="connsiteX6" fmla="*/ 365721 w 1039747"/>
              <a:gd name="connsiteY6" fmla="*/ 1179866 h 1209095"/>
              <a:gd name="connsiteX7" fmla="*/ 27054 w 1039747"/>
              <a:gd name="connsiteY7" fmla="*/ 1112132 h 1209095"/>
              <a:gd name="connsiteX8" fmla="*/ 72210 w 1039747"/>
              <a:gd name="connsiteY8" fmla="*/ 784755 h 1209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39747" h="1209095">
                <a:moveTo>
                  <a:pt x="72210" y="784755"/>
                </a:moveTo>
                <a:cubicBezTo>
                  <a:pt x="147469" y="688800"/>
                  <a:pt x="418403" y="636118"/>
                  <a:pt x="478610" y="536399"/>
                </a:cubicBezTo>
                <a:cubicBezTo>
                  <a:pt x="538817" y="436680"/>
                  <a:pt x="399587" y="274874"/>
                  <a:pt x="433454" y="186444"/>
                </a:cubicBezTo>
                <a:cubicBezTo>
                  <a:pt x="467321" y="98014"/>
                  <a:pt x="585854" y="18991"/>
                  <a:pt x="681810" y="5821"/>
                </a:cubicBezTo>
                <a:cubicBezTo>
                  <a:pt x="777766" y="-7349"/>
                  <a:pt x="964033" y="-7349"/>
                  <a:pt x="1009188" y="107421"/>
                </a:cubicBezTo>
                <a:cubicBezTo>
                  <a:pt x="1054343" y="222191"/>
                  <a:pt x="1059987" y="515703"/>
                  <a:pt x="952743" y="694444"/>
                </a:cubicBezTo>
                <a:cubicBezTo>
                  <a:pt x="845499" y="873185"/>
                  <a:pt x="520002" y="1110251"/>
                  <a:pt x="365721" y="1179866"/>
                </a:cubicBezTo>
                <a:cubicBezTo>
                  <a:pt x="211440" y="1249481"/>
                  <a:pt x="75973" y="1181747"/>
                  <a:pt x="27054" y="1112132"/>
                </a:cubicBezTo>
                <a:cubicBezTo>
                  <a:pt x="-21865" y="1042517"/>
                  <a:pt x="-3049" y="880710"/>
                  <a:pt x="72210" y="784755"/>
                </a:cubicBezTo>
                <a:close/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346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8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9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3" presetClass="entr" presetSubtype="1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3" presetClass="exit" presetSubtype="1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8" grpId="0" animBg="1"/>
      <p:bldP spid="8" grpId="1" animBg="1"/>
      <p:bldP spid="9" grpId="0" animBg="1"/>
      <p:bldP spid="9" grpId="1" animBg="1"/>
      <p:bldP spid="9" grpId="2" animBg="1"/>
      <p:bldP spid="9" grpId="3" animBg="1"/>
      <p:bldP spid="10" grpId="0" animBg="1"/>
      <p:bldP spid="10" grpId="1" animBg="1"/>
      <p:bldP spid="11" grpId="0" animBg="1"/>
      <p:bldP spid="11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22" grpId="0" animBg="1"/>
      <p:bldP spid="22" grpId="2" animBg="1"/>
      <p:bldP spid="23" grpId="0" animBg="1"/>
      <p:bldP spid="23" grpId="1" animBg="1"/>
      <p:bldP spid="26" grpId="0" animBg="1"/>
      <p:bldP spid="26" grpId="1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does UI Works 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21200" y="1044000"/>
            <a:ext cx="7202610" cy="923330"/>
          </a:xfrm>
        </p:spPr>
        <p:txBody>
          <a:bodyPr/>
          <a:lstStyle/>
          <a:p>
            <a:r>
              <a:rPr lang="en-US" dirty="0" smtClean="0"/>
              <a:t>Does react native have a ‘</a:t>
            </a:r>
            <a:r>
              <a:rPr lang="en-US" dirty="0" err="1" smtClean="0"/>
              <a:t>Virutal</a:t>
            </a:r>
            <a:r>
              <a:rPr lang="en-US" dirty="0" smtClean="0"/>
              <a:t> DOM’ ?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67010" y="2297429"/>
            <a:ext cx="338499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42729"/>
                </a:solidFill>
                <a:latin typeface="Trebuchet MS" charset="0"/>
                <a:ea typeface="Trebuchet MS" charset="0"/>
                <a:cs typeface="Trebuchet MS" charset="0"/>
              </a:rPr>
              <a:t>React builds and maintains an internal representation of the rendered UI</a:t>
            </a:r>
            <a:r>
              <a:rPr lang="en-US" dirty="0" smtClean="0">
                <a:solidFill>
                  <a:srgbClr val="242729"/>
                </a:solidFill>
                <a:latin typeface="Trebuchet MS" charset="0"/>
                <a:ea typeface="Trebuchet MS" charset="0"/>
                <a:cs typeface="Trebuchet MS" charset="0"/>
              </a:rPr>
              <a:t>. This </a:t>
            </a:r>
            <a:r>
              <a:rPr lang="en-US" dirty="0">
                <a:solidFill>
                  <a:srgbClr val="242729"/>
                </a:solidFill>
                <a:latin typeface="Trebuchet MS" charset="0"/>
                <a:ea typeface="Trebuchet MS" charset="0"/>
                <a:cs typeface="Trebuchet MS" charset="0"/>
              </a:rPr>
              <a:t>representation lets React avoid creating DOM nodes and accessing existing ones beyond </a:t>
            </a:r>
            <a:r>
              <a:rPr lang="en-US" dirty="0" smtClean="0">
                <a:solidFill>
                  <a:srgbClr val="242729"/>
                </a:solidFill>
                <a:latin typeface="Trebuchet MS" charset="0"/>
                <a:ea typeface="Trebuchet MS" charset="0"/>
                <a:cs typeface="Trebuchet MS" charset="0"/>
              </a:rPr>
              <a:t>necessity. Sometimes </a:t>
            </a:r>
            <a:r>
              <a:rPr lang="en-US" dirty="0">
                <a:solidFill>
                  <a:srgbClr val="242729"/>
                </a:solidFill>
                <a:latin typeface="Trebuchet MS" charset="0"/>
                <a:ea typeface="Trebuchet MS" charset="0"/>
                <a:cs typeface="Trebuchet MS" charset="0"/>
              </a:rPr>
              <a:t>it is referred to as a "virtual DOM", but it works the same way on React Native.</a:t>
            </a:r>
            <a:endParaRPr lang="en-US" dirty="0">
              <a:latin typeface="Trebuchet MS" charset="0"/>
              <a:ea typeface="Trebuchet MS" charset="0"/>
              <a:cs typeface="Trebuchet MS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2644" y="2560319"/>
            <a:ext cx="3586692" cy="2400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699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Implementing native code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32000" y="1192590"/>
            <a:ext cx="8449110" cy="2093907"/>
          </a:xfrm>
        </p:spPr>
        <p:txBody>
          <a:bodyPr/>
          <a:lstStyle/>
          <a:p>
            <a:pPr marL="285750" indent="-285750">
              <a:buFont typeface="Arial" charset="0"/>
              <a:buChar char="•"/>
            </a:pPr>
            <a:r>
              <a:rPr lang="en-US" sz="1800" dirty="0" smtClean="0"/>
              <a:t>On </a:t>
            </a:r>
            <a:r>
              <a:rPr lang="en-US" sz="1800" dirty="0" smtClean="0">
                <a:solidFill>
                  <a:schemeClr val="bg2">
                    <a:lumMod val="10000"/>
                  </a:schemeClr>
                </a:solidFill>
              </a:rPr>
              <a:t>iOS</a:t>
            </a:r>
            <a:r>
              <a:rPr lang="en-US" sz="1800" dirty="0" smtClean="0"/>
              <a:t> a </a:t>
            </a:r>
            <a:r>
              <a:rPr lang="en-US" sz="1800" dirty="0"/>
              <a:t>native module is just an Objective-C class that implements the </a:t>
            </a:r>
            <a:r>
              <a:rPr lang="en-US" sz="1800" dirty="0" err="1" smtClean="0">
                <a:solidFill>
                  <a:schemeClr val="bg2">
                    <a:lumMod val="10000"/>
                  </a:schemeClr>
                </a:solidFill>
              </a:rPr>
              <a:t>RCTBridgeModuleprotocol</a:t>
            </a:r>
            <a:r>
              <a:rPr lang="en-US" sz="1800" dirty="0" smtClean="0"/>
              <a:t>. 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800" dirty="0" smtClean="0"/>
              <a:t>On </a:t>
            </a:r>
            <a:r>
              <a:rPr lang="en-US" sz="1800" dirty="0" smtClean="0">
                <a:solidFill>
                  <a:schemeClr val="bg2">
                    <a:lumMod val="10000"/>
                  </a:schemeClr>
                </a:solidFill>
              </a:rPr>
              <a:t>Android</a:t>
            </a:r>
            <a:r>
              <a:rPr lang="en-US" sz="1800" dirty="0" smtClean="0"/>
              <a:t> a native </a:t>
            </a:r>
            <a:r>
              <a:rPr lang="en-US" sz="1800" dirty="0"/>
              <a:t>module is a Java class that usually extends the </a:t>
            </a:r>
            <a:r>
              <a:rPr lang="en-US" sz="1800" dirty="0" err="1">
                <a:solidFill>
                  <a:schemeClr val="bg2">
                    <a:lumMod val="10000"/>
                  </a:schemeClr>
                </a:solidFill>
              </a:rPr>
              <a:t>ReactContextBaseJavaModule</a:t>
            </a:r>
            <a:r>
              <a:rPr lang="en-US" sz="1800" dirty="0"/>
              <a:t> </a:t>
            </a:r>
            <a:r>
              <a:rPr lang="en-US" sz="1800" dirty="0" smtClean="0"/>
              <a:t>class and is exported as a module.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800" dirty="0"/>
              <a:t>To make it simpler to access your new functionality from JavaScript, it is common to </a:t>
            </a:r>
            <a:r>
              <a:rPr lang="en-US" sz="1800" dirty="0">
                <a:solidFill>
                  <a:schemeClr val="bg2">
                    <a:lumMod val="10000"/>
                  </a:schemeClr>
                </a:solidFill>
              </a:rPr>
              <a:t>wrap the native module in a JavaScript </a:t>
            </a:r>
            <a:r>
              <a:rPr lang="en-US" sz="1800" dirty="0" smtClean="0">
                <a:solidFill>
                  <a:schemeClr val="bg2">
                    <a:lumMod val="10000"/>
                  </a:schemeClr>
                </a:solidFill>
              </a:rPr>
              <a:t>module</a:t>
            </a:r>
            <a:r>
              <a:rPr lang="en-US" sz="1800" dirty="0" smtClean="0"/>
              <a:t>, and also that give you the ability to add more JS logic.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6824" y="3566217"/>
            <a:ext cx="791075" cy="7910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4999" y="3566217"/>
            <a:ext cx="663195" cy="66319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185332" y="4583403"/>
            <a:ext cx="19720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484848"/>
                </a:solidFill>
                <a:latin typeface="Trebuchet MS" charset="0"/>
                <a:ea typeface="Trebuchet MS" charset="0"/>
                <a:cs typeface="Trebuchet MS" charset="0"/>
              </a:rPr>
              <a:t>Objective-C class</a:t>
            </a:r>
            <a:endParaRPr lang="en-US" dirty="0">
              <a:latin typeface="Trebuchet MS" charset="0"/>
              <a:ea typeface="Trebuchet MS" charset="0"/>
              <a:cs typeface="Trebuchet MS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641412" y="4646112"/>
            <a:ext cx="12105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484848"/>
                </a:solidFill>
                <a:latin typeface="Trebuchet MS" charset="0"/>
                <a:ea typeface="Trebuchet MS" charset="0"/>
                <a:cs typeface="Trebuchet MS" charset="0"/>
              </a:rPr>
              <a:t>Java class</a:t>
            </a:r>
            <a:endParaRPr lang="en-US" dirty="0">
              <a:latin typeface="Trebuchet MS" charset="0"/>
              <a:ea typeface="Trebuchet MS" charset="0"/>
              <a:cs typeface="Trebuchet MS" charset="0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1223010" y="5306728"/>
            <a:ext cx="6492633" cy="4205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JavaScript Module</a:t>
            </a:r>
            <a:endParaRPr lang="en-US" dirty="0"/>
          </a:p>
        </p:txBody>
      </p:sp>
      <p:sp>
        <p:nvSpPr>
          <p:cNvPr id="11" name="Up-Down Arrow 10"/>
          <p:cNvSpPr/>
          <p:nvPr/>
        </p:nvSpPr>
        <p:spPr>
          <a:xfrm>
            <a:off x="2329912" y="4494829"/>
            <a:ext cx="264896" cy="674361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Up-Down Arrow 11"/>
          <p:cNvSpPr/>
          <p:nvPr/>
        </p:nvSpPr>
        <p:spPr>
          <a:xfrm>
            <a:off x="5914148" y="4430889"/>
            <a:ext cx="264896" cy="674361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2929338" y="3550806"/>
            <a:ext cx="27142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Trebuchet MS" charset="0"/>
                <a:ea typeface="Trebuchet MS" charset="0"/>
                <a:cs typeface="Trebuchet MS" charset="0"/>
              </a:rPr>
              <a:t>Native code is </a:t>
            </a:r>
            <a:r>
              <a:rPr lang="en-US" sz="1600" dirty="0" err="1" smtClean="0">
                <a:latin typeface="Trebuchet MS" charset="0"/>
                <a:ea typeface="Trebuchet MS" charset="0"/>
                <a:cs typeface="Trebuchet MS" charset="0"/>
              </a:rPr>
              <a:t>async</a:t>
            </a:r>
            <a:r>
              <a:rPr lang="en-US" sz="1600" dirty="0" smtClean="0">
                <a:latin typeface="Trebuchet MS" charset="0"/>
                <a:ea typeface="Trebuchet MS" charset="0"/>
                <a:cs typeface="Trebuchet MS" charset="0"/>
              </a:rPr>
              <a:t> </a:t>
            </a:r>
            <a:r>
              <a:rPr lang="en-US" sz="1600" dirty="0" smtClean="0">
                <a:solidFill>
                  <a:schemeClr val="bg1">
                    <a:lumMod val="75000"/>
                  </a:schemeClr>
                </a:solidFill>
                <a:latin typeface="Trebuchet MS" charset="0"/>
                <a:ea typeface="Trebuchet MS" charset="0"/>
                <a:cs typeface="Trebuchet MS" charset="0"/>
              </a:rPr>
              <a:t>code by default so we need to use </a:t>
            </a:r>
            <a:r>
              <a:rPr lang="en-US" sz="1600" dirty="0" smtClean="0">
                <a:latin typeface="Trebuchet MS" charset="0"/>
                <a:ea typeface="Trebuchet MS" charset="0"/>
                <a:cs typeface="Trebuchet MS" charset="0"/>
              </a:rPr>
              <a:t>callbacks</a:t>
            </a:r>
            <a:r>
              <a:rPr lang="en-US" sz="1600" dirty="0" smtClean="0">
                <a:solidFill>
                  <a:schemeClr val="bg1">
                    <a:lumMod val="75000"/>
                  </a:schemeClr>
                </a:solidFill>
                <a:latin typeface="Trebuchet MS" charset="0"/>
                <a:ea typeface="Trebuchet MS" charset="0"/>
                <a:cs typeface="Trebuchet MS" charset="0"/>
              </a:rPr>
              <a:t> or </a:t>
            </a:r>
            <a:r>
              <a:rPr lang="en-US" sz="1600" dirty="0" smtClean="0">
                <a:latin typeface="Trebuchet MS" charset="0"/>
                <a:ea typeface="Trebuchet MS" charset="0"/>
                <a:cs typeface="Trebuchet MS" charset="0"/>
              </a:rPr>
              <a:t>promises</a:t>
            </a:r>
            <a:endParaRPr lang="en-US" sz="1600" dirty="0">
              <a:latin typeface="Trebuchet MS" charset="0"/>
              <a:ea typeface="Trebuchet MS" charset="0"/>
              <a:cs typeface="Trebuchet M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85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 your own Native module iOS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21200" y="1044000"/>
            <a:ext cx="2699190" cy="1173420"/>
          </a:xfrm>
        </p:spPr>
        <p:txBody>
          <a:bodyPr/>
          <a:lstStyle/>
          <a:p>
            <a:r>
              <a:rPr lang="en-US" dirty="0" smtClean="0"/>
              <a:t>With callbacks and promise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370" y="2217420"/>
            <a:ext cx="2984500" cy="33147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760" y="789147"/>
            <a:ext cx="3291840" cy="79971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760" y="2217420"/>
            <a:ext cx="4668710" cy="3214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169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2000" y="684000"/>
            <a:ext cx="6840000" cy="313932"/>
          </a:xfrm>
        </p:spPr>
        <p:txBody>
          <a:bodyPr/>
          <a:lstStyle/>
          <a:p>
            <a:r>
              <a:rPr lang="en-US" dirty="0" smtClean="0"/>
              <a:t>Add your own Native module Android </a:t>
            </a:r>
            <a:r>
              <a:rPr lang="mr-IN" dirty="0" smtClean="0"/>
              <a:t>–</a:t>
            </a:r>
            <a:r>
              <a:rPr lang="en-US" dirty="0" smtClean="0"/>
              <a:t> Adding the module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21200" y="1044000"/>
            <a:ext cx="2699190" cy="1173420"/>
          </a:xfrm>
        </p:spPr>
        <p:txBody>
          <a:bodyPr/>
          <a:lstStyle/>
          <a:p>
            <a:r>
              <a:rPr lang="en-US" dirty="0" smtClean="0"/>
              <a:t>With callbacks and promise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430" y="2457450"/>
            <a:ext cx="2755978" cy="288163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4828" y="1177290"/>
            <a:ext cx="4434265" cy="4678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795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2000" y="684000"/>
            <a:ext cx="6840000" cy="313932"/>
          </a:xfrm>
        </p:spPr>
        <p:txBody>
          <a:bodyPr/>
          <a:lstStyle/>
          <a:p>
            <a:r>
              <a:rPr lang="en-US" dirty="0" smtClean="0"/>
              <a:t>Add your own Native module Android </a:t>
            </a:r>
            <a:r>
              <a:rPr lang="mr-IN" dirty="0" smtClean="0"/>
              <a:t>–</a:t>
            </a:r>
            <a:r>
              <a:rPr lang="en-US" dirty="0" smtClean="0"/>
              <a:t> Adding the Package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000" y="1158464"/>
            <a:ext cx="5349385" cy="4654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96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2000" y="684000"/>
            <a:ext cx="6840000" cy="313932"/>
          </a:xfrm>
        </p:spPr>
        <p:txBody>
          <a:bodyPr/>
          <a:lstStyle/>
          <a:p>
            <a:r>
              <a:rPr lang="en-US" dirty="0" smtClean="0"/>
              <a:t>Add your own Native module Android </a:t>
            </a:r>
            <a:r>
              <a:rPr lang="mr-IN" dirty="0" smtClean="0"/>
              <a:t>–</a:t>
            </a:r>
            <a:r>
              <a:rPr lang="en-US" dirty="0" smtClean="0"/>
              <a:t> REGISTERING THE PACKAGE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000" y="1108710"/>
            <a:ext cx="4727967" cy="4826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047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 Your Own native module </a:t>
            </a:r>
            <a:r>
              <a:rPr lang="mr-IN" dirty="0" smtClean="0"/>
              <a:t>–</a:t>
            </a:r>
            <a:r>
              <a:rPr lang="en-US" dirty="0" smtClean="0"/>
              <a:t> how to use it in JS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000" y="2194560"/>
            <a:ext cx="3594886" cy="181737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00" y="1686083"/>
            <a:ext cx="4800600" cy="2906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911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3110" y="800100"/>
            <a:ext cx="4866640" cy="4866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29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0560" y="842851"/>
            <a:ext cx="4562910" cy="6163739"/>
          </a:xfrm>
        </p:spPr>
        <p:txBody>
          <a:bodyPr/>
          <a:lstStyle/>
          <a:p>
            <a:pPr marL="457200" indent="-457200">
              <a:buFont typeface="Arial" charset="0"/>
              <a:buChar char="•"/>
            </a:pPr>
            <a:r>
              <a:rPr lang="en-US" sz="1800" dirty="0" smtClean="0"/>
              <a:t>Different ways of writing a mobile app</a:t>
            </a:r>
          </a:p>
          <a:p>
            <a:pPr marL="457200" indent="-457200">
              <a:buFont typeface="Arial" charset="0"/>
              <a:buChar char="•"/>
            </a:pPr>
            <a:r>
              <a:rPr lang="en-US" sz="1800" dirty="0" smtClean="0"/>
              <a:t>React native.. What’s that?</a:t>
            </a:r>
          </a:p>
          <a:p>
            <a:pPr marL="457200" indent="-457200">
              <a:buFont typeface="Arial" charset="0"/>
              <a:buChar char="•"/>
            </a:pPr>
            <a:r>
              <a:rPr lang="en-US" sz="1800" dirty="0" smtClean="0"/>
              <a:t>React native.. How does it work? Bridging </a:t>
            </a:r>
          </a:p>
          <a:p>
            <a:pPr marL="457200" indent="-457200">
              <a:buFont typeface="Arial" charset="0"/>
              <a:buChar char="•"/>
            </a:pPr>
            <a:r>
              <a:rPr lang="en-US" sz="1800" dirty="0" smtClean="0"/>
              <a:t>Starting </a:t>
            </a:r>
            <a:r>
              <a:rPr lang="en-US" sz="1800" dirty="0"/>
              <a:t>a new RN project (with a little </a:t>
            </a:r>
            <a:r>
              <a:rPr lang="en-US" sz="1800" dirty="0" smtClean="0"/>
              <a:t>demo)</a:t>
            </a:r>
          </a:p>
          <a:p>
            <a:pPr marL="457200" indent="-457200">
              <a:buFont typeface="Arial" charset="0"/>
              <a:buChar char="•"/>
            </a:pPr>
            <a:r>
              <a:rPr lang="en-US" sz="1800" dirty="0" smtClean="0"/>
              <a:t>UI</a:t>
            </a:r>
            <a:r>
              <a:rPr lang="en-US" sz="1800" dirty="0"/>
              <a:t>.. it’s all about </a:t>
            </a:r>
            <a:r>
              <a:rPr lang="en-US" sz="1800" dirty="0" smtClean="0"/>
              <a:t>components</a:t>
            </a:r>
          </a:p>
          <a:p>
            <a:pPr marL="457200" indent="-457200">
              <a:buFont typeface="Arial" charset="0"/>
              <a:buChar char="•"/>
            </a:pPr>
            <a:r>
              <a:rPr lang="en-US" sz="1800" dirty="0" smtClean="0"/>
              <a:t>Component lifecycle</a:t>
            </a:r>
          </a:p>
          <a:p>
            <a:pPr marL="457200" indent="-457200">
              <a:buFont typeface="Arial" charset="0"/>
              <a:buChar char="•"/>
            </a:pPr>
            <a:r>
              <a:rPr lang="en-US" sz="1800" dirty="0" smtClean="0"/>
              <a:t>Implementing </a:t>
            </a:r>
            <a:r>
              <a:rPr lang="en-US" sz="1800" dirty="0"/>
              <a:t>native </a:t>
            </a:r>
            <a:r>
              <a:rPr lang="en-US" sz="1800" dirty="0" smtClean="0"/>
              <a:t>code</a:t>
            </a:r>
          </a:p>
          <a:p>
            <a:pPr marL="457200" indent="-457200">
              <a:buFont typeface="Arial" charset="0"/>
              <a:buChar char="•"/>
            </a:pPr>
            <a:r>
              <a:rPr lang="en-US" sz="1800" dirty="0" smtClean="0"/>
              <a:t>Adding </a:t>
            </a:r>
            <a:r>
              <a:rPr lang="en-US" sz="1800" dirty="0"/>
              <a:t>external native </a:t>
            </a:r>
            <a:r>
              <a:rPr lang="en-US" sz="1800" dirty="0" smtClean="0"/>
              <a:t>libraries</a:t>
            </a:r>
          </a:p>
          <a:p>
            <a:pPr marL="457200" indent="-457200">
              <a:buFont typeface="Arial" charset="0"/>
              <a:buChar char="•"/>
            </a:pPr>
            <a:r>
              <a:rPr lang="en-US" sz="1800" dirty="0" smtClean="0"/>
              <a:t>Final demo</a:t>
            </a:r>
          </a:p>
          <a:p>
            <a:pPr marL="457200" indent="-457200">
              <a:buFont typeface="Arial" charset="0"/>
              <a:buChar char="•"/>
            </a:pPr>
            <a:r>
              <a:rPr lang="en-US" sz="1800" dirty="0" smtClean="0"/>
              <a:t>Pros </a:t>
            </a:r>
            <a:r>
              <a:rPr lang="en-US" sz="1800" dirty="0"/>
              <a:t>and </a:t>
            </a:r>
            <a:r>
              <a:rPr lang="en-US" sz="1800" dirty="0" smtClean="0"/>
              <a:t>cons</a:t>
            </a:r>
          </a:p>
          <a:p>
            <a:pPr marL="457200" indent="-457200">
              <a:buFont typeface="Arial" charset="0"/>
              <a:buChar char="•"/>
            </a:pPr>
            <a:r>
              <a:rPr lang="en-US" sz="1800" dirty="0" smtClean="0"/>
              <a:t>Conclusion</a:t>
            </a:r>
            <a:endParaRPr lang="en-US" sz="1800" dirty="0"/>
          </a:p>
          <a:p>
            <a:pPr marL="457200" indent="-457200">
              <a:buFont typeface="Arial" charset="0"/>
              <a:buChar char="•"/>
            </a:pPr>
            <a:endParaRPr lang="en-US" sz="1800" dirty="0" smtClean="0"/>
          </a:p>
          <a:p>
            <a:pPr marL="457200" indent="-457200">
              <a:buFont typeface="Arial" charset="0"/>
              <a:buChar char="•"/>
            </a:pPr>
            <a:endParaRPr lang="en-US" dirty="0" smtClean="0"/>
          </a:p>
          <a:p>
            <a:pPr marL="457200" indent="-457200">
              <a:buFont typeface="Arial" charset="0"/>
              <a:buChar char="•"/>
            </a:pPr>
            <a:endParaRPr lang="en-US" sz="1800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3570" y="1729800"/>
            <a:ext cx="2614930" cy="2614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8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8430" y="872490"/>
            <a:ext cx="6350000" cy="483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169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external Native modules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If you are lucky</a:t>
            </a:r>
            <a:r>
              <a:rPr lang="mr-IN" dirty="0" smtClean="0"/>
              <a:t>…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bg2">
                    <a:lumMod val="10000"/>
                  </a:schemeClr>
                </a:solidFill>
              </a:rPr>
              <a:t>automatic linking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200" y="1597899"/>
            <a:ext cx="7661910" cy="4446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318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external Native modules - </a:t>
            </a:r>
            <a:r>
              <a:rPr lang="en-US" dirty="0" err="1" smtClean="0"/>
              <a:t>ios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21200" y="1044000"/>
            <a:ext cx="7534080" cy="507831"/>
          </a:xfrm>
        </p:spPr>
        <p:txBody>
          <a:bodyPr/>
          <a:lstStyle/>
          <a:p>
            <a:r>
              <a:rPr lang="en-US" dirty="0" smtClean="0"/>
              <a:t>If you are not so lucky</a:t>
            </a:r>
            <a:r>
              <a:rPr lang="mr-IN" dirty="0" smtClean="0"/>
              <a:t>…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bg2">
                    <a:lumMod val="10000"/>
                  </a:schemeClr>
                </a:solidFill>
              </a:rPr>
              <a:t>manual linking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000" y="282222"/>
            <a:ext cx="7686768" cy="5717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563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external Native modules - </a:t>
            </a:r>
            <a:r>
              <a:rPr lang="en-US" dirty="0" err="1" smtClean="0"/>
              <a:t>ios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21200" y="1044000"/>
            <a:ext cx="7534080" cy="923330"/>
          </a:xfrm>
        </p:spPr>
        <p:txBody>
          <a:bodyPr/>
          <a:lstStyle/>
          <a:p>
            <a:r>
              <a:rPr lang="en-US" dirty="0" smtClean="0"/>
              <a:t>If you are not so lucky</a:t>
            </a:r>
            <a:r>
              <a:rPr lang="mr-IN" dirty="0" smtClean="0"/>
              <a:t>…</a:t>
            </a:r>
            <a:r>
              <a:rPr lang="en-US" dirty="0" smtClean="0"/>
              <a:t> manual linking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000" y="1601918"/>
            <a:ext cx="5636318" cy="4374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999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external Native modules - </a:t>
            </a:r>
            <a:r>
              <a:rPr lang="en-US" dirty="0" err="1" smtClean="0"/>
              <a:t>ios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21200" y="1044000"/>
            <a:ext cx="7534080" cy="507831"/>
          </a:xfrm>
        </p:spPr>
        <p:txBody>
          <a:bodyPr/>
          <a:lstStyle/>
          <a:p>
            <a:r>
              <a:rPr lang="en-US" dirty="0" smtClean="0"/>
              <a:t>If you are not lucky at all</a:t>
            </a:r>
            <a:r>
              <a:rPr lang="mr-IN" dirty="0" smtClean="0"/>
              <a:t>…</a:t>
            </a:r>
            <a:r>
              <a:rPr lang="en-US" dirty="0" smtClean="0"/>
              <a:t> manual linking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000" y="1920240"/>
            <a:ext cx="6464839" cy="412264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399" y="1729943"/>
            <a:ext cx="6432039" cy="380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345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external Native modules - Android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21200" y="1044000"/>
            <a:ext cx="7534080" cy="923330"/>
          </a:xfrm>
        </p:spPr>
        <p:txBody>
          <a:bodyPr/>
          <a:lstStyle/>
          <a:p>
            <a:r>
              <a:rPr lang="en-US" dirty="0" smtClean="0"/>
              <a:t>If you are not so lucky</a:t>
            </a:r>
            <a:r>
              <a:rPr lang="mr-IN" dirty="0" smtClean="0"/>
              <a:t>…</a:t>
            </a:r>
            <a:r>
              <a:rPr lang="en-US" dirty="0" smtClean="0"/>
              <a:t> manual linking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369" y="1505665"/>
            <a:ext cx="7548911" cy="4477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38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external Native modules - Android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21200" y="1044000"/>
            <a:ext cx="7534080" cy="923330"/>
          </a:xfrm>
        </p:spPr>
        <p:txBody>
          <a:bodyPr/>
          <a:lstStyle/>
          <a:p>
            <a:r>
              <a:rPr lang="en-US" dirty="0" smtClean="0"/>
              <a:t>If you are not so lucky</a:t>
            </a:r>
            <a:r>
              <a:rPr lang="mr-IN" dirty="0" smtClean="0"/>
              <a:t>…</a:t>
            </a:r>
            <a:r>
              <a:rPr lang="en-US" dirty="0" smtClean="0"/>
              <a:t> manual linking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200" y="1828800"/>
            <a:ext cx="8143408" cy="3607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847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Manual linking is evil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21200" y="1044000"/>
            <a:ext cx="7911270" cy="923330"/>
          </a:xfrm>
        </p:spPr>
        <p:txBody>
          <a:bodyPr/>
          <a:lstStyle/>
          <a:p>
            <a:r>
              <a:rPr lang="en-US" dirty="0" smtClean="0"/>
              <a:t>My first reaction? .. But you get used to it </a:t>
            </a:r>
            <a:r>
              <a:rPr lang="en-US" dirty="0" smtClean="0">
                <a:sym typeface="Wingdings"/>
              </a:rPr>
              <a:t>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2348" y="2409190"/>
            <a:ext cx="6332932" cy="2517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026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2000" y="684000"/>
            <a:ext cx="6840000" cy="535531"/>
          </a:xfrm>
        </p:spPr>
        <p:txBody>
          <a:bodyPr/>
          <a:lstStyle/>
          <a:p>
            <a:r>
              <a:rPr lang="en-US" dirty="0" smtClean="0"/>
              <a:t>How to know make the difference between </a:t>
            </a:r>
            <a:r>
              <a:rPr lang="en-US" dirty="0" err="1" smtClean="0"/>
              <a:t>ios</a:t>
            </a:r>
            <a:r>
              <a:rPr lang="en-US" dirty="0" smtClean="0"/>
              <a:t> and android at runtime?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000" y="2464785"/>
            <a:ext cx="4279900" cy="825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000" y="4489450"/>
            <a:ext cx="1816100" cy="508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32000" y="1956415"/>
            <a:ext cx="1872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rebuchet MS" charset="0"/>
                <a:ea typeface="Trebuchet MS" charset="0"/>
                <a:cs typeface="Trebuchet MS" charset="0"/>
              </a:rPr>
              <a:t>Use </a:t>
            </a:r>
            <a:r>
              <a:rPr lang="en-US" dirty="0" err="1" smtClean="0">
                <a:latin typeface="Trebuchet MS" charset="0"/>
                <a:ea typeface="Trebuchet MS" charset="0"/>
                <a:cs typeface="Trebuchet MS" charset="0"/>
              </a:rPr>
              <a:t>Platform.OS</a:t>
            </a:r>
            <a:endParaRPr lang="en-US" dirty="0">
              <a:latin typeface="Trebuchet MS" charset="0"/>
              <a:ea typeface="Trebuchet MS" charset="0"/>
              <a:cs typeface="Trebuchet MS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32000" y="4027170"/>
            <a:ext cx="3118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rebuchet MS" charset="0"/>
                <a:ea typeface="Trebuchet MS" charset="0"/>
                <a:cs typeface="Trebuchet MS" charset="0"/>
              </a:rPr>
              <a:t>Use different file extensions</a:t>
            </a:r>
            <a:endParaRPr lang="en-US" dirty="0">
              <a:latin typeface="Trebuchet MS" charset="0"/>
              <a:ea typeface="Trebuchet MS" charset="0"/>
              <a:cs typeface="Trebuchet M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9975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4652" y="1017270"/>
            <a:ext cx="6051238" cy="464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458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32000" y="684000"/>
            <a:ext cx="6840000" cy="313932"/>
          </a:xfrm>
        </p:spPr>
        <p:txBody>
          <a:bodyPr/>
          <a:lstStyle/>
          <a:p>
            <a:r>
              <a:rPr lang="en-US" dirty="0" smtClean="0"/>
              <a:t>3 ways of writing a mobile app</a:t>
            </a:r>
            <a:endParaRPr lang="en-US" dirty="0"/>
          </a:p>
        </p:txBody>
      </p:sp>
      <p:sp>
        <p:nvSpPr>
          <p:cNvPr id="4" name="Text Placeholder 2"/>
          <p:cNvSpPr>
            <a:spLocks noGrp="1"/>
          </p:cNvSpPr>
          <p:nvPr>
            <p:ph type="body" idx="1"/>
          </p:nvPr>
        </p:nvSpPr>
        <p:spPr>
          <a:xfrm>
            <a:off x="6425516" y="3514913"/>
            <a:ext cx="1878226" cy="507831"/>
          </a:xfrm>
        </p:spPr>
        <p:txBody>
          <a:bodyPr/>
          <a:lstStyle/>
          <a:p>
            <a:pPr marL="457200" indent="-457200">
              <a:buFont typeface="Arial" charset="0"/>
              <a:buChar char="•"/>
            </a:pPr>
            <a:r>
              <a:rPr lang="en-US" smtClean="0"/>
              <a:t>Hybrid</a:t>
            </a:r>
            <a:endParaRPr lang="en-US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3045" y="2685592"/>
            <a:ext cx="3245021" cy="2166474"/>
          </a:xfrm>
          <a:prstGeom prst="rect">
            <a:avLst/>
          </a:prstGeom>
        </p:spPr>
      </p:pic>
      <p:sp>
        <p:nvSpPr>
          <p:cNvPr id="5" name="Text Placeholder 2"/>
          <p:cNvSpPr txBox="1">
            <a:spLocks/>
          </p:cNvSpPr>
          <p:nvPr/>
        </p:nvSpPr>
        <p:spPr>
          <a:xfrm>
            <a:off x="3076833" y="1748591"/>
            <a:ext cx="3348682" cy="507831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000" b="0" i="0" kern="1200" baseline="0">
                <a:solidFill>
                  <a:srgbClr val="B3C1C2"/>
                </a:solidFill>
                <a:latin typeface="Trebuchet MS" panose="020B0603020202020204" pitchFamily="34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charset="0"/>
              <a:buChar char="•"/>
            </a:pPr>
            <a:r>
              <a:rPr lang="en-US" smtClean="0"/>
              <a:t>Cross-Platform</a:t>
            </a:r>
            <a:endParaRPr lang="en-US" dirty="0" smtClean="0"/>
          </a:p>
        </p:txBody>
      </p:sp>
      <p:sp>
        <p:nvSpPr>
          <p:cNvPr id="6" name="Text Placeholder 2"/>
          <p:cNvSpPr txBox="1">
            <a:spLocks/>
          </p:cNvSpPr>
          <p:nvPr/>
        </p:nvSpPr>
        <p:spPr>
          <a:xfrm>
            <a:off x="1136822" y="3514912"/>
            <a:ext cx="1828852" cy="507831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000" b="0" i="0" kern="1200" baseline="0">
                <a:solidFill>
                  <a:srgbClr val="B3C1C2"/>
                </a:solidFill>
                <a:latin typeface="Trebuchet MS" panose="020B0603020202020204" pitchFamily="34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charset="0"/>
              <a:buChar char="•"/>
            </a:pPr>
            <a:r>
              <a:rPr lang="en-US" dirty="0" smtClean="0"/>
              <a:t>Native</a:t>
            </a:r>
          </a:p>
        </p:txBody>
      </p:sp>
    </p:spTree>
    <p:extLst>
      <p:ext uri="{BB962C8B-B14F-4D97-AF65-F5344CB8AC3E}">
        <p14:creationId xmlns:p14="http://schemas.microsoft.com/office/powerpoint/2010/main" val="258406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Business conclusion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000" y="1543107"/>
            <a:ext cx="791075" cy="7910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3075" y="1607046"/>
            <a:ext cx="663195" cy="66319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2000" y="1814210"/>
            <a:ext cx="1312320" cy="45603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5856" y="1581810"/>
            <a:ext cx="1726557" cy="920830"/>
          </a:xfrm>
          <a:prstGeom prst="rect">
            <a:avLst/>
          </a:prstGeom>
        </p:spPr>
      </p:pic>
      <p:sp>
        <p:nvSpPr>
          <p:cNvPr id="11" name="Down Arrow 10"/>
          <p:cNvSpPr/>
          <p:nvPr/>
        </p:nvSpPr>
        <p:spPr>
          <a:xfrm>
            <a:off x="1001525" y="2943296"/>
            <a:ext cx="484632" cy="9784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Down Arrow 11"/>
          <p:cNvSpPr/>
          <p:nvPr/>
        </p:nvSpPr>
        <p:spPr>
          <a:xfrm>
            <a:off x="4336818" y="2943296"/>
            <a:ext cx="484632" cy="9784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own Arrow 12"/>
          <p:cNvSpPr/>
          <p:nvPr/>
        </p:nvSpPr>
        <p:spPr>
          <a:xfrm>
            <a:off x="7685844" y="2943296"/>
            <a:ext cx="484632" cy="9784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558041" y="4073618"/>
            <a:ext cx="1371599" cy="457200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2x Time</a:t>
            </a:r>
            <a:endParaRPr lang="en-US" dirty="0"/>
          </a:p>
        </p:txBody>
      </p:sp>
      <p:sp>
        <p:nvSpPr>
          <p:cNvPr id="15" name="Rounded Rectangle 14"/>
          <p:cNvSpPr/>
          <p:nvPr/>
        </p:nvSpPr>
        <p:spPr>
          <a:xfrm>
            <a:off x="3811460" y="4073618"/>
            <a:ext cx="1549079" cy="457200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1.4 </a:t>
            </a:r>
            <a:r>
              <a:rPr lang="mr-IN" dirty="0" smtClean="0"/>
              <a:t>–</a:t>
            </a:r>
            <a:r>
              <a:rPr lang="en-US" dirty="0" smtClean="0"/>
              <a:t> 1.8 Time</a:t>
            </a:r>
            <a:endParaRPr lang="en-US" dirty="0"/>
          </a:p>
        </p:txBody>
      </p:sp>
      <p:sp>
        <p:nvSpPr>
          <p:cNvPr id="16" name="Rounded Rectangle 15"/>
          <p:cNvSpPr/>
          <p:nvPr/>
        </p:nvSpPr>
        <p:spPr>
          <a:xfrm>
            <a:off x="7242360" y="4073618"/>
            <a:ext cx="1371599" cy="457200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 </a:t>
            </a:r>
            <a:r>
              <a:rPr lang="mr-IN" dirty="0" smtClean="0"/>
              <a:t>–</a:t>
            </a:r>
            <a:r>
              <a:rPr lang="en-US" dirty="0" smtClean="0"/>
              <a:t> 1.3 Time</a:t>
            </a:r>
            <a:endParaRPr lang="en-US" dirty="0"/>
          </a:p>
        </p:txBody>
      </p:sp>
      <p:sp>
        <p:nvSpPr>
          <p:cNvPr id="17" name="Rounded Rectangle 16"/>
          <p:cNvSpPr/>
          <p:nvPr/>
        </p:nvSpPr>
        <p:spPr>
          <a:xfrm>
            <a:off x="162690" y="4711100"/>
            <a:ext cx="2162299" cy="457200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100% Performance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3497984" y="4728522"/>
            <a:ext cx="2162299" cy="457200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80% Performance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6847009" y="4669432"/>
            <a:ext cx="2162299" cy="457200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60% Performance</a:t>
            </a:r>
          </a:p>
        </p:txBody>
      </p:sp>
    </p:spTree>
    <p:extLst>
      <p:ext uri="{BB962C8B-B14F-4D97-AF65-F5344CB8AC3E}">
        <p14:creationId xmlns:p14="http://schemas.microsoft.com/office/powerpoint/2010/main" val="445969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React native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you need to know?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9800" y="1805122"/>
            <a:ext cx="791075" cy="7910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4523" y="1805122"/>
            <a:ext cx="663195" cy="66319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3636" y="3081516"/>
            <a:ext cx="1726557" cy="92083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5438" y="4480560"/>
            <a:ext cx="939800" cy="9398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54523" y="4480560"/>
            <a:ext cx="974700" cy="939800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>
            <a:off x="3280875" y="2596197"/>
            <a:ext cx="399585" cy="3870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5589271" y="2596197"/>
            <a:ext cx="365759" cy="3870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3280875" y="4091940"/>
            <a:ext cx="399585" cy="3086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 flipV="1">
            <a:off x="5589271" y="4091940"/>
            <a:ext cx="365759" cy="388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7075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32000" y="684000"/>
            <a:ext cx="6840000" cy="313932"/>
          </a:xfrm>
        </p:spPr>
        <p:txBody>
          <a:bodyPr/>
          <a:lstStyle/>
          <a:p>
            <a:r>
              <a:rPr lang="en-US" dirty="0" smtClean="0"/>
              <a:t>Pros and cons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432000" y="1072226"/>
            <a:ext cx="3968550" cy="4859943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Use a well known philosophy (</a:t>
            </a:r>
            <a:r>
              <a:rPr lang="en-US" dirty="0" err="1" smtClean="0"/>
              <a:t>React.js</a:t>
            </a:r>
            <a:r>
              <a:rPr lang="en-US" dirty="0" smtClean="0"/>
              <a:t>)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Uses almost all futures of JS / </a:t>
            </a:r>
            <a:r>
              <a:rPr lang="en-US" dirty="0" err="1" smtClean="0"/>
              <a:t>Node.js</a:t>
            </a:r>
            <a:r>
              <a:rPr lang="en-US" dirty="0" smtClean="0"/>
              <a:t> libraries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Is native -&gt; Performant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Familiar for web </a:t>
            </a:r>
            <a:r>
              <a:rPr lang="en-US" dirty="0" err="1" smtClean="0"/>
              <a:t>devs</a:t>
            </a: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Great cross platform UI implementation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Great community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Fast release of new versions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Good documentation .. But not perfect</a:t>
            </a:r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</p:txBody>
      </p:sp>
      <p:sp>
        <p:nvSpPr>
          <p:cNvPr id="7" name="Rounded Rectangle 6"/>
          <p:cNvSpPr/>
          <p:nvPr/>
        </p:nvSpPr>
        <p:spPr>
          <a:xfrm>
            <a:off x="4678680" y="1072225"/>
            <a:ext cx="4019550" cy="4859943"/>
          </a:xfrm>
          <a:prstGeom prst="roundRect">
            <a:avLst/>
          </a:prstGeom>
          <a:solidFill>
            <a:srgbClr val="DC0002">
              <a:alpha val="7411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4644390" y="1072226"/>
            <a:ext cx="4019550" cy="4859943"/>
          </a:xfrm>
          <a:prstGeom prst="roundRect">
            <a:avLst/>
          </a:prstGeom>
          <a:solidFill>
            <a:srgbClr val="DC0002">
              <a:alpha val="7411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It’s not stable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New versions can break old projects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We need more external libraries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Implementing data flow is a hell (Flux / Redux)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Debugging </a:t>
            </a:r>
            <a:r>
              <a:rPr lang="mr-IN" dirty="0" smtClean="0"/>
              <a:t>…</a:t>
            </a:r>
            <a:r>
              <a:rPr lang="en-US" dirty="0" smtClean="0"/>
              <a:t> </a:t>
            </a:r>
            <a:r>
              <a:rPr lang="en-US" dirty="0" err="1" smtClean="0"/>
              <a:t>pfff</a:t>
            </a:r>
            <a:r>
              <a:rPr lang="en-US" dirty="0" smtClean="0"/>
              <a:t> .. What’s that?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JS .. Not type safe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Management of multiple native projects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iOS is better implemented that Android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Don’t have a UI previewer</a:t>
            </a:r>
          </a:p>
        </p:txBody>
      </p:sp>
    </p:spTree>
    <p:extLst>
      <p:ext uri="{BB962C8B-B14F-4D97-AF65-F5344CB8AC3E}">
        <p14:creationId xmlns:p14="http://schemas.microsoft.com/office/powerpoint/2010/main" val="264260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 experience with RN part 1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3245" y="1723545"/>
            <a:ext cx="3998222" cy="3380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216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 experience with RN part 2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284" y="1325880"/>
            <a:ext cx="7776215" cy="4296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875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 experience with RN part 3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2760" y="1705610"/>
            <a:ext cx="3111500" cy="4064000"/>
          </a:xfrm>
          <a:prstGeom prst="rect">
            <a:avLst/>
          </a:prstGeom>
        </p:spPr>
      </p:pic>
      <p:sp>
        <p:nvSpPr>
          <p:cNvPr id="5" name="Text Placeholder 2"/>
          <p:cNvSpPr>
            <a:spLocks noGrp="1"/>
          </p:cNvSpPr>
          <p:nvPr>
            <p:ph type="body" idx="1"/>
          </p:nvPr>
        </p:nvSpPr>
        <p:spPr>
          <a:xfrm>
            <a:off x="432000" y="997932"/>
            <a:ext cx="7911270" cy="507831"/>
          </a:xfrm>
        </p:spPr>
        <p:txBody>
          <a:bodyPr/>
          <a:lstStyle/>
          <a:p>
            <a:r>
              <a:rPr lang="en-US" dirty="0" smtClean="0"/>
              <a:t>You need to try it!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8575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 this the best solution for mobile dev?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 hell of a question </a:t>
            </a:r>
            <a:r>
              <a:rPr lang="mr-IN" dirty="0" smtClean="0"/>
              <a:t>…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1532" y="1896533"/>
            <a:ext cx="3718278" cy="3718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66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000" y="889000"/>
            <a:ext cx="50800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399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0951" y="3449577"/>
            <a:ext cx="1625600" cy="1625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6976" y="3299106"/>
            <a:ext cx="1625600" cy="1625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7816" y="1273536"/>
            <a:ext cx="1191871" cy="119187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3950" y="1273536"/>
            <a:ext cx="1223026" cy="133309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21239" y="1240821"/>
            <a:ext cx="1517570" cy="1365813"/>
          </a:xfrm>
          <a:prstGeom prst="rect">
            <a:avLst/>
          </a:prstGeom>
        </p:spPr>
      </p:pic>
      <p:cxnSp>
        <p:nvCxnSpPr>
          <p:cNvPr id="14" name="Straight Arrow Connector 13"/>
          <p:cNvCxnSpPr>
            <a:stCxn id="8" idx="2"/>
            <a:endCxn id="6" idx="0"/>
          </p:cNvCxnSpPr>
          <p:nvPr/>
        </p:nvCxnSpPr>
        <p:spPr>
          <a:xfrm flipH="1">
            <a:off x="2673751" y="2465407"/>
            <a:ext cx="1" cy="9841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endCxn id="7" idx="0"/>
          </p:cNvCxnSpPr>
          <p:nvPr/>
        </p:nvCxnSpPr>
        <p:spPr>
          <a:xfrm>
            <a:off x="5301951" y="2465407"/>
            <a:ext cx="1017825" cy="8336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12" idx="2"/>
          </p:cNvCxnSpPr>
          <p:nvPr/>
        </p:nvCxnSpPr>
        <p:spPr>
          <a:xfrm flipH="1">
            <a:off x="6521239" y="2606634"/>
            <a:ext cx="758785" cy="6924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32000" y="684000"/>
            <a:ext cx="6840000" cy="313932"/>
          </a:xfrm>
        </p:spPr>
        <p:txBody>
          <a:bodyPr/>
          <a:lstStyle/>
          <a:p>
            <a:r>
              <a:rPr lang="en-US" smtClean="0"/>
              <a:t>Native apps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9506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4140" y="1333500"/>
            <a:ext cx="6350000" cy="38481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32000" y="684000"/>
            <a:ext cx="6840000" cy="313932"/>
          </a:xfrm>
        </p:spPr>
        <p:txBody>
          <a:bodyPr/>
          <a:lstStyle/>
          <a:p>
            <a:r>
              <a:rPr lang="en-US" dirty="0" smtClean="0"/>
              <a:t>Cross-Platform and Hybrid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975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0951" y="3449577"/>
            <a:ext cx="1625600" cy="16256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6976" y="3299106"/>
            <a:ext cx="1625600" cy="1625600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3310359" y="1985379"/>
            <a:ext cx="1163255" cy="6134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>
            <a:off x="4473614" y="1944547"/>
            <a:ext cx="1244280" cy="6542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Left Brace 10"/>
          <p:cNvSpPr/>
          <p:nvPr/>
        </p:nvSpPr>
        <p:spPr>
          <a:xfrm rot="5400000">
            <a:off x="4190195" y="1192675"/>
            <a:ext cx="566838" cy="3646024"/>
          </a:xfrm>
          <a:prstGeom prst="leftBrace">
            <a:avLst>
              <a:gd name="adj1" fmla="val 8333"/>
              <a:gd name="adj2" fmla="val 5076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0" name="Picture 15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6835" y="1164939"/>
            <a:ext cx="1956122" cy="820440"/>
          </a:xfrm>
          <a:prstGeom prst="rect">
            <a:avLst/>
          </a:prstGeom>
        </p:spPr>
      </p:pic>
      <p:pic>
        <p:nvPicPr>
          <p:cNvPr id="161" name="Picture 16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7870" y="1096493"/>
            <a:ext cx="1726557" cy="920830"/>
          </a:xfrm>
          <a:prstGeom prst="rect">
            <a:avLst/>
          </a:prstGeom>
        </p:spPr>
      </p:pic>
      <p:sp>
        <p:nvSpPr>
          <p:cNvPr id="162" name="Title 1"/>
          <p:cNvSpPr>
            <a:spLocks noGrp="1"/>
          </p:cNvSpPr>
          <p:nvPr>
            <p:ph type="title"/>
          </p:nvPr>
        </p:nvSpPr>
        <p:spPr>
          <a:xfrm>
            <a:off x="432000" y="684000"/>
            <a:ext cx="6840000" cy="313932"/>
          </a:xfrm>
        </p:spPr>
        <p:txBody>
          <a:bodyPr/>
          <a:lstStyle/>
          <a:p>
            <a:r>
              <a:rPr lang="en-US" dirty="0" smtClean="0"/>
              <a:t>Cross-platform using .NET or JavaScript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1631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2000" y="684000"/>
            <a:ext cx="6840000" cy="313932"/>
          </a:xfrm>
        </p:spPr>
        <p:txBody>
          <a:bodyPr/>
          <a:lstStyle/>
          <a:p>
            <a:r>
              <a:rPr lang="en-US" dirty="0" smtClean="0"/>
              <a:t>DO we have a solution ?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1153" y="1284789"/>
            <a:ext cx="3923797" cy="4386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316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0950" y="4262762"/>
            <a:ext cx="1625600" cy="1625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6975" y="4112291"/>
            <a:ext cx="1625600" cy="1625600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>
            <a:off x="3136739" y="1964963"/>
            <a:ext cx="1336875" cy="6338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4473614" y="1944547"/>
            <a:ext cx="1244280" cy="6542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Left Brace 9"/>
          <p:cNvSpPr/>
          <p:nvPr/>
        </p:nvSpPr>
        <p:spPr>
          <a:xfrm rot="5400000">
            <a:off x="4190194" y="2005860"/>
            <a:ext cx="566838" cy="3646024"/>
          </a:xfrm>
          <a:prstGeom prst="leftBrace">
            <a:avLst>
              <a:gd name="adj1" fmla="val 8333"/>
              <a:gd name="adj2" fmla="val 5076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432000" y="684000"/>
            <a:ext cx="6840000" cy="313932"/>
          </a:xfrm>
        </p:spPr>
        <p:txBody>
          <a:bodyPr/>
          <a:lstStyle/>
          <a:p>
            <a:r>
              <a:rPr lang="en-US" dirty="0" smtClean="0"/>
              <a:t>Hybrid using WEB technologies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0393" y="1314895"/>
            <a:ext cx="1312320" cy="45603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66980" y="945846"/>
            <a:ext cx="2131189" cy="118399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54624" y="2773660"/>
            <a:ext cx="637978" cy="637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763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Pentalog">
  <a:themeElements>
    <a:clrScheme name="Thèm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hème 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2896</TotalTime>
  <Words>768</Words>
  <Application>Microsoft Macintosh PowerPoint</Application>
  <PresentationFormat>On-screen Show (4:3)</PresentationFormat>
  <Paragraphs>138</Paragraphs>
  <Slides>47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3" baseType="lpstr">
      <vt:lpstr>Calibri</vt:lpstr>
      <vt:lpstr>Mangal</vt:lpstr>
      <vt:lpstr>Trebuchet MS</vt:lpstr>
      <vt:lpstr>Wingdings</vt:lpstr>
      <vt:lpstr>Arial</vt:lpstr>
      <vt:lpstr>Thème Pentalog</vt:lpstr>
      <vt:lpstr>React Native: Bringing modern web techniques to mobile</vt:lpstr>
      <vt:lpstr>Who am I ?</vt:lpstr>
      <vt:lpstr>PowerPoint Presentation</vt:lpstr>
      <vt:lpstr>3 ways of writing a mobile app</vt:lpstr>
      <vt:lpstr>Native apps </vt:lpstr>
      <vt:lpstr>Cross-Platform and Hybrid</vt:lpstr>
      <vt:lpstr>Cross-platform using .NET or JavaScript</vt:lpstr>
      <vt:lpstr>DO we have a solution ?</vt:lpstr>
      <vt:lpstr>Hybrid using WEB technologies</vt:lpstr>
      <vt:lpstr>REACT NATIVE Framework</vt:lpstr>
      <vt:lpstr>PowerPoint Presentation</vt:lpstr>
      <vt:lpstr>How does it work?</vt:lpstr>
      <vt:lpstr>Js runtime and syntax transformers</vt:lpstr>
      <vt:lpstr>What do we need to start a RN project?</vt:lpstr>
      <vt:lpstr>Let’s be more serious</vt:lpstr>
      <vt:lpstr>PowerPoint Presentation</vt:lpstr>
      <vt:lpstr>How does UI Work ?</vt:lpstr>
      <vt:lpstr>What is the atomic part of RN UI?</vt:lpstr>
      <vt:lpstr>Using our new Component</vt:lpstr>
      <vt:lpstr>Incrementer APP</vt:lpstr>
      <vt:lpstr>Component lifecycle</vt:lpstr>
      <vt:lpstr>How does UI Works ?</vt:lpstr>
      <vt:lpstr>Implementing native code</vt:lpstr>
      <vt:lpstr>Add your own Native module iOS</vt:lpstr>
      <vt:lpstr>Add your own Native module Android – Adding the module</vt:lpstr>
      <vt:lpstr>Add your own Native module Android – Adding the Package</vt:lpstr>
      <vt:lpstr>Add your own Native module Android – REGISTERING THE PACKAGE</vt:lpstr>
      <vt:lpstr>ADD Your Own native module – how to use it in JS</vt:lpstr>
      <vt:lpstr>PowerPoint Presentation</vt:lpstr>
      <vt:lpstr>PowerPoint Presentation</vt:lpstr>
      <vt:lpstr>Adding external Native modules</vt:lpstr>
      <vt:lpstr>Adding external Native modules - ios</vt:lpstr>
      <vt:lpstr>Adding external Native modules - ios</vt:lpstr>
      <vt:lpstr>Adding external Native modules - ios</vt:lpstr>
      <vt:lpstr>Adding external Native modules - Android</vt:lpstr>
      <vt:lpstr>Adding external Native modules - Android</vt:lpstr>
      <vt:lpstr>Manual linking is evil</vt:lpstr>
      <vt:lpstr>How to know make the difference between ios and android at runtime?</vt:lpstr>
      <vt:lpstr>PowerPoint Presentation</vt:lpstr>
      <vt:lpstr>Business conclusion</vt:lpstr>
      <vt:lpstr>React native</vt:lpstr>
      <vt:lpstr>Pros and cons</vt:lpstr>
      <vt:lpstr>My experience with RN part 1</vt:lpstr>
      <vt:lpstr>My experience with RN part 2</vt:lpstr>
      <vt:lpstr>My experience with RN part 3</vt:lpstr>
      <vt:lpstr>Is this the best solution for mobile dev?</vt:lpstr>
      <vt:lpstr>PowerPoint Presentation</vt:lpstr>
    </vt:vector>
  </TitlesOfParts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Yohann Tierrie</dc:creator>
  <cp:lastModifiedBy>Adrian Zghibarța</cp:lastModifiedBy>
  <cp:revision>229</cp:revision>
  <dcterms:created xsi:type="dcterms:W3CDTF">2015-04-16T06:41:50Z</dcterms:created>
  <dcterms:modified xsi:type="dcterms:W3CDTF">2017-03-23T18:44:54Z</dcterms:modified>
</cp:coreProperties>
</file>